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59" r:id="rId7"/>
    <p:sldId id="272" r:id="rId8"/>
    <p:sldId id="261" r:id="rId9"/>
    <p:sldId id="262" r:id="rId10"/>
    <p:sldId id="263" r:id="rId11"/>
    <p:sldId id="264" r:id="rId12"/>
    <p:sldId id="265"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2F021-F4EB-4624-A998-FA12F2FAA244}" v="30" dt="2022-02-25T06:15:26.554"/>
    <p1510:client id="{16E89C2D-0E2F-481F-B0C5-0ED33487FF31}" v="1822" dt="2022-02-11T10:28:31.581"/>
    <p1510:client id="{5BE3C2E5-5E93-424A-AB05-7418274515BB}" v="214" dt="2022-05-03T09:22:44.387"/>
    <p1510:client id="{8648FFDB-C05C-E2D3-C7E5-EF0E2A4356FC}" v="1187" dt="2022-02-18T11:05:4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2" d="100"/>
          <a:sy n="82" d="100"/>
        </p:scale>
        <p:origin x="4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‹Nr.›</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F734-7F6D-4E46-9B11-F6B3CD9D41CC}"/>
              </a:ext>
            </a:extLst>
          </p:cNvPr>
          <p:cNvSpPr>
            <a:spLocks noGrp="1"/>
          </p:cNvSpPr>
          <p:nvPr>
            <p:ph type="title"/>
          </p:nvPr>
        </p:nvSpPr>
        <p:spPr/>
        <p:txBody>
          <a:bodyPr/>
          <a:lstStyle/>
          <a:p>
            <a:r>
              <a:rPr lang="en-US" dirty="0">
                <a:cs typeface="Calibri Light"/>
              </a:rPr>
              <a:t>Battery on/off</a:t>
            </a:r>
            <a:endParaRPr lang="en-US" dirty="0"/>
          </a:p>
        </p:txBody>
      </p:sp>
      <p:pic>
        <p:nvPicPr>
          <p:cNvPr id="5" name="Picture 5" descr="A picture containing indoor&#10;&#10;Description automatically generated">
            <a:extLst>
              <a:ext uri="{FF2B5EF4-FFF2-40B4-BE49-F238E27FC236}">
                <a16:creationId xmlns:a16="http://schemas.microsoft.com/office/drawing/2014/main" id="{4EE82AE8-653E-4575-B112-8270912F8859}"/>
              </a:ext>
            </a:extLst>
          </p:cNvPr>
          <p:cNvPicPr>
            <a:picLocks noGrp="1" noChangeAspect="1"/>
          </p:cNvPicPr>
          <p:nvPr>
            <p:ph type="pic" idx="1"/>
          </p:nvPr>
        </p:nvPicPr>
        <p:blipFill rotWithShape="1">
          <a:blip r:embed="rId2"/>
          <a:srcRect t="20390" b="20390"/>
          <a:stretch/>
        </p:blipFill>
        <p:spPr/>
      </p:pic>
      <p:sp>
        <p:nvSpPr>
          <p:cNvPr id="4" name="Text Placeholder 3">
            <a:extLst>
              <a:ext uri="{FF2B5EF4-FFF2-40B4-BE49-F238E27FC236}">
                <a16:creationId xmlns:a16="http://schemas.microsoft.com/office/drawing/2014/main" id="{5F63456F-097A-405E-874E-91DF5C5FA4F3}"/>
              </a:ext>
            </a:extLst>
          </p:cNvPr>
          <p:cNvSpPr>
            <a:spLocks noGrp="1"/>
          </p:cNvSpPr>
          <p:nvPr>
            <p:ph type="body" sz="half" idx="2"/>
          </p:nvPr>
        </p:nvSpPr>
        <p:spPr/>
        <p:txBody>
          <a:bodyPr vert="horz" lIns="91440" tIns="45720" rIns="91440" bIns="45720" rtlCol="0" anchor="t">
            <a:normAutofit/>
          </a:bodyPr>
          <a:lstStyle/>
          <a:p>
            <a:r>
              <a:rPr lang="en-US" dirty="0">
                <a:cs typeface="Calibri"/>
              </a:rPr>
              <a:t>To turn the battery on just press the button. To turn off the battery hold down the button until lights turn off momentarily.</a:t>
            </a:r>
            <a:endParaRPr lang="en-US" dirty="0"/>
          </a:p>
          <a:p>
            <a:r>
              <a:rPr lang="en-US" dirty="0">
                <a:cs typeface="Calibri"/>
              </a:rPr>
              <a:t>If battery lights are blinking in any way the battery is off. If lights are static battery is on.</a:t>
            </a:r>
          </a:p>
        </p:txBody>
      </p:sp>
      <p:pic>
        <p:nvPicPr>
          <p:cNvPr id="2051" name="Kuva 2">
            <a:extLst>
              <a:ext uri="{FF2B5EF4-FFF2-40B4-BE49-F238E27FC236}">
                <a16:creationId xmlns:a16="http://schemas.microsoft.com/office/drawing/2014/main" id="{6C9CCAA5-C3B6-B49E-83C1-59100A776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623" y="457200"/>
            <a:ext cx="1427163" cy="5651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Grafik 1">
            <a:extLst>
              <a:ext uri="{FF2B5EF4-FFF2-40B4-BE49-F238E27FC236}">
                <a16:creationId xmlns:a16="http://schemas.microsoft.com/office/drawing/2014/main" id="{4E8C3138-6BD1-E6FA-D473-850D8F1060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98" y="457200"/>
            <a:ext cx="1036638" cy="4873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Grafik 1172579433">
            <a:extLst>
              <a:ext uri="{FF2B5EF4-FFF2-40B4-BE49-F238E27FC236}">
                <a16:creationId xmlns:a16="http://schemas.microsoft.com/office/drawing/2014/main" id="{61B8AB73-5C8E-2E9D-F092-BAE6B5E8FA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3148" y="457200"/>
            <a:ext cx="2289175" cy="46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941EFBBF-50A4-4919-EC81-0DEA34F76EA3}"/>
              </a:ext>
            </a:extLst>
          </p:cNvPr>
          <p:cNvSpPr>
            <a:spLocks noChangeArrowheads="1"/>
          </p:cNvSpPr>
          <p:nvPr/>
        </p:nvSpPr>
        <p:spPr bwMode="auto">
          <a:xfrm>
            <a:off x="578498"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Rectangle 5">
            <a:extLst>
              <a:ext uri="{FF2B5EF4-FFF2-40B4-BE49-F238E27FC236}">
                <a16:creationId xmlns:a16="http://schemas.microsoft.com/office/drawing/2014/main" id="{9BFC6098-C49C-3C55-A1BF-3206B0A7A4AC}"/>
              </a:ext>
            </a:extLst>
          </p:cNvPr>
          <p:cNvSpPr>
            <a:spLocks noChangeArrowheads="1"/>
          </p:cNvSpPr>
          <p:nvPr/>
        </p:nvSpPr>
        <p:spPr bwMode="auto">
          <a:xfrm>
            <a:off x="578498"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Rectangle 6">
            <a:extLst>
              <a:ext uri="{FF2B5EF4-FFF2-40B4-BE49-F238E27FC236}">
                <a16:creationId xmlns:a16="http://schemas.microsoft.com/office/drawing/2014/main" id="{8F642B5A-D12B-7A3A-DAED-632438071A5B}"/>
              </a:ext>
            </a:extLst>
          </p:cNvPr>
          <p:cNvSpPr>
            <a:spLocks noChangeArrowheads="1"/>
          </p:cNvSpPr>
          <p:nvPr/>
        </p:nvSpPr>
        <p:spPr bwMode="auto">
          <a:xfrm>
            <a:off x="578498" y="94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2056" name="Grafik 232592906">
            <a:extLst>
              <a:ext uri="{FF2B5EF4-FFF2-40B4-BE49-F238E27FC236}">
                <a16:creationId xmlns:a16="http://schemas.microsoft.com/office/drawing/2014/main" id="{7B5D16C8-AAC4-5582-C053-78389398E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470" y="6130131"/>
            <a:ext cx="1477963" cy="411163"/>
          </a:xfrm>
          <a:prstGeom prst="rect">
            <a:avLst/>
          </a:prstGeom>
          <a:noFill/>
          <a:extLst>
            <a:ext uri="{909E8E84-426E-40DD-AFC4-6F175D3DCCD1}">
              <a14:hiddenFill xmlns:a14="http://schemas.microsoft.com/office/drawing/2010/main">
                <a:solidFill>
                  <a:srgbClr val="FFFFFF"/>
                </a:solidFill>
              </a14:hiddenFill>
            </a:ext>
          </a:extLst>
        </p:spPr>
      </p:pic>
      <p:pic>
        <p:nvPicPr>
          <p:cNvPr id="2055" name="Grafik 1003256861">
            <a:extLst>
              <a:ext uri="{FF2B5EF4-FFF2-40B4-BE49-F238E27FC236}">
                <a16:creationId xmlns:a16="http://schemas.microsoft.com/office/drawing/2014/main" id="{B3F9F74E-41DD-748A-9DAE-1BBFD53523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111"/>
          <a:stretch>
            <a:fillRect/>
          </a:stretch>
        </p:blipFill>
        <p:spPr bwMode="auto">
          <a:xfrm>
            <a:off x="2310461" y="6000200"/>
            <a:ext cx="1584325" cy="5937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F5ADCB39-6AC4-A80F-62C6-37FDF56873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10">
            <a:extLst>
              <a:ext uri="{FF2B5EF4-FFF2-40B4-BE49-F238E27FC236}">
                <a16:creationId xmlns:a16="http://schemas.microsoft.com/office/drawing/2014/main" id="{B5D8BBF3-EAFE-E444-CD1D-26301B4198FB}"/>
              </a:ext>
            </a:extLst>
          </p:cNvPr>
          <p:cNvSpPr>
            <a:spLocks noChangeArrowheads="1"/>
          </p:cNvSpPr>
          <p:nvPr/>
        </p:nvSpPr>
        <p:spPr bwMode="auto">
          <a:xfrm>
            <a:off x="0" y="1462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1804798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78C23-A9EF-4EF6-907B-D0319DD24014}"/>
              </a:ext>
            </a:extLst>
          </p:cNvPr>
          <p:cNvSpPr>
            <a:spLocks noGrp="1"/>
          </p:cNvSpPr>
          <p:nvPr>
            <p:ph type="title"/>
          </p:nvPr>
        </p:nvSpPr>
        <p:spPr/>
        <p:txBody>
          <a:bodyPr/>
          <a:lstStyle/>
          <a:p>
            <a:r>
              <a:rPr lang="en-US" dirty="0">
                <a:cs typeface="Calibri Light"/>
              </a:rPr>
              <a:t>Opening </a:t>
            </a:r>
            <a:r>
              <a:rPr lang="en-US" dirty="0" err="1">
                <a:cs typeface="Calibri Light"/>
              </a:rPr>
              <a:t>Pointr</a:t>
            </a:r>
            <a:r>
              <a:rPr lang="en-US" dirty="0">
                <a:cs typeface="Calibri Light"/>
              </a:rPr>
              <a:t> for the first time</a:t>
            </a:r>
            <a:endParaRPr lang="en-US" dirty="0"/>
          </a:p>
        </p:txBody>
      </p:sp>
      <p:sp>
        <p:nvSpPr>
          <p:cNvPr id="4" name="Text Placeholder 3">
            <a:extLst>
              <a:ext uri="{FF2B5EF4-FFF2-40B4-BE49-F238E27FC236}">
                <a16:creationId xmlns:a16="http://schemas.microsoft.com/office/drawing/2014/main" id="{FB41B0DA-9970-4E76-B1B4-34F9E0F68116}"/>
              </a:ext>
            </a:extLst>
          </p:cNvPr>
          <p:cNvSpPr>
            <a:spLocks noGrp="1"/>
          </p:cNvSpPr>
          <p:nvPr>
            <p:ph type="body" sz="half" idx="2"/>
          </p:nvPr>
        </p:nvSpPr>
        <p:spPr/>
        <p:txBody>
          <a:bodyPr vert="horz" lIns="91440" tIns="45720" rIns="91440" bIns="45720" rtlCol="0" anchor="t">
            <a:normAutofit/>
          </a:bodyPr>
          <a:lstStyle/>
          <a:p>
            <a:r>
              <a:rPr lang="en-US" sz="2000" dirty="0">
                <a:cs typeface="Calibri"/>
              </a:rPr>
              <a:t>When opening </a:t>
            </a:r>
            <a:r>
              <a:rPr lang="en-US" sz="2000" dirty="0" err="1">
                <a:cs typeface="Calibri"/>
              </a:rPr>
              <a:t>Pointr</a:t>
            </a:r>
            <a:r>
              <a:rPr lang="en-US" sz="2000" dirty="0">
                <a:cs typeface="Calibri"/>
              </a:rPr>
              <a:t> for the first time it will ask you for your phone number and e-mail address when these are given, and the security code received via text message has been entered you can create an account after which you can </a:t>
            </a:r>
            <a:r>
              <a:rPr lang="en-US" sz="2000">
                <a:cs typeface="Calibri"/>
              </a:rPr>
              <a:t>access all the apps features.</a:t>
            </a:r>
            <a:endParaRPr lang="en-US" sz="2000" dirty="0"/>
          </a:p>
        </p:txBody>
      </p:sp>
      <p:pic>
        <p:nvPicPr>
          <p:cNvPr id="7" name="Picture 7">
            <a:extLst>
              <a:ext uri="{FF2B5EF4-FFF2-40B4-BE49-F238E27FC236}">
                <a16:creationId xmlns:a16="http://schemas.microsoft.com/office/drawing/2014/main" id="{5976936C-C05F-40C3-B5BF-ACF5A959B426}"/>
              </a:ext>
            </a:extLst>
          </p:cNvPr>
          <p:cNvPicPr>
            <a:picLocks noChangeAspect="1"/>
          </p:cNvPicPr>
          <p:nvPr/>
        </p:nvPicPr>
        <p:blipFill>
          <a:blip r:embed="rId2"/>
          <a:stretch>
            <a:fillRect/>
          </a:stretch>
        </p:blipFill>
        <p:spPr>
          <a:xfrm>
            <a:off x="5331418" y="-6655"/>
            <a:ext cx="6863165" cy="3267955"/>
          </a:xfrm>
          <a:prstGeom prst="rect">
            <a:avLst/>
          </a:prstGeom>
        </p:spPr>
      </p:pic>
      <p:pic>
        <p:nvPicPr>
          <p:cNvPr id="3" name="Picture 4">
            <a:extLst>
              <a:ext uri="{FF2B5EF4-FFF2-40B4-BE49-F238E27FC236}">
                <a16:creationId xmlns:a16="http://schemas.microsoft.com/office/drawing/2014/main" id="{29F63537-9124-45DC-B814-A14E0616CB6E}"/>
              </a:ext>
            </a:extLst>
          </p:cNvPr>
          <p:cNvPicPr>
            <a:picLocks noChangeAspect="1"/>
          </p:cNvPicPr>
          <p:nvPr/>
        </p:nvPicPr>
        <p:blipFill>
          <a:blip r:embed="rId3"/>
          <a:stretch>
            <a:fillRect/>
          </a:stretch>
        </p:blipFill>
        <p:spPr>
          <a:xfrm>
            <a:off x="5331418" y="3273818"/>
            <a:ext cx="6863165" cy="3565006"/>
          </a:xfrm>
          <a:prstGeom prst="rect">
            <a:avLst/>
          </a:prstGeom>
        </p:spPr>
      </p:pic>
    </p:spTree>
    <p:extLst>
      <p:ext uri="{BB962C8B-B14F-4D97-AF65-F5344CB8AC3E}">
        <p14:creationId xmlns:p14="http://schemas.microsoft.com/office/powerpoint/2010/main" val="335330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7BA-318B-4015-AF8A-72953CAE45A1}"/>
              </a:ext>
            </a:extLst>
          </p:cNvPr>
          <p:cNvSpPr>
            <a:spLocks noGrp="1"/>
          </p:cNvSpPr>
          <p:nvPr>
            <p:ph type="title"/>
          </p:nvPr>
        </p:nvSpPr>
        <p:spPr/>
        <p:txBody>
          <a:bodyPr/>
          <a:lstStyle/>
          <a:p>
            <a:r>
              <a:rPr lang="en-US" dirty="0" err="1">
                <a:cs typeface="Calibri Light"/>
              </a:rPr>
              <a:t>Pointr</a:t>
            </a:r>
            <a:r>
              <a:rPr lang="en-US" dirty="0">
                <a:cs typeface="Calibri Light"/>
              </a:rPr>
              <a:t> user interface:</a:t>
            </a:r>
            <a:br>
              <a:rPr lang="en-US" dirty="0">
                <a:cs typeface="Calibri Light"/>
              </a:rPr>
            </a:br>
            <a:r>
              <a:rPr lang="en-US" dirty="0">
                <a:cs typeface="Calibri Light"/>
              </a:rPr>
              <a:t>start</a:t>
            </a:r>
          </a:p>
        </p:txBody>
      </p:sp>
      <p:sp>
        <p:nvSpPr>
          <p:cNvPr id="4" name="Text Placeholder 3">
            <a:extLst>
              <a:ext uri="{FF2B5EF4-FFF2-40B4-BE49-F238E27FC236}">
                <a16:creationId xmlns:a16="http://schemas.microsoft.com/office/drawing/2014/main" id="{518E48F1-662C-4962-B5BA-0BA60B95B7F1}"/>
              </a:ext>
            </a:extLst>
          </p:cNvPr>
          <p:cNvSpPr>
            <a:spLocks noGrp="1"/>
          </p:cNvSpPr>
          <p:nvPr>
            <p:ph type="body" sz="half" idx="2"/>
          </p:nvPr>
        </p:nvSpPr>
        <p:spPr/>
        <p:txBody>
          <a:bodyPr vert="horz" lIns="91440" tIns="45720" rIns="91440" bIns="45720" rtlCol="0" anchor="t">
            <a:normAutofit/>
          </a:bodyPr>
          <a:lstStyle/>
          <a:p>
            <a:r>
              <a:rPr lang="en-US" sz="2000" dirty="0">
                <a:cs typeface="Calibri"/>
              </a:rPr>
              <a:t>This is </a:t>
            </a:r>
            <a:r>
              <a:rPr lang="en-US" sz="2000" dirty="0" err="1">
                <a:cs typeface="Calibri"/>
              </a:rPr>
              <a:t>Pointrs</a:t>
            </a:r>
            <a:r>
              <a:rPr lang="en-US" sz="2000" dirty="0">
                <a:cs typeface="Calibri"/>
              </a:rPr>
              <a:t> starting screen. for these tasks, the only relevant part is the button on the right indicated by the red arrow.</a:t>
            </a:r>
          </a:p>
        </p:txBody>
      </p:sp>
      <p:pic>
        <p:nvPicPr>
          <p:cNvPr id="11" name="Picture 11" descr="Graphical user interface, text&#10;&#10;Description automatically generated">
            <a:extLst>
              <a:ext uri="{FF2B5EF4-FFF2-40B4-BE49-F238E27FC236}">
                <a16:creationId xmlns:a16="http://schemas.microsoft.com/office/drawing/2014/main" id="{6B50D53C-D87D-4B11-A81E-E3DA020C8E72}"/>
              </a:ext>
            </a:extLst>
          </p:cNvPr>
          <p:cNvPicPr>
            <a:picLocks noChangeAspect="1"/>
          </p:cNvPicPr>
          <p:nvPr/>
        </p:nvPicPr>
        <p:blipFill>
          <a:blip r:embed="rId2"/>
          <a:stretch>
            <a:fillRect/>
          </a:stretch>
        </p:blipFill>
        <p:spPr>
          <a:xfrm>
            <a:off x="5034367" y="1259039"/>
            <a:ext cx="7160216" cy="4598227"/>
          </a:xfrm>
          <a:prstGeom prst="rect">
            <a:avLst/>
          </a:prstGeom>
        </p:spPr>
      </p:pic>
    </p:spTree>
    <p:extLst>
      <p:ext uri="{BB962C8B-B14F-4D97-AF65-F5344CB8AC3E}">
        <p14:creationId xmlns:p14="http://schemas.microsoft.com/office/powerpoint/2010/main" val="411960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39E7-A1C0-4705-AB3F-0F7C4B247A9F}"/>
              </a:ext>
            </a:extLst>
          </p:cNvPr>
          <p:cNvSpPr>
            <a:spLocks noGrp="1"/>
          </p:cNvSpPr>
          <p:nvPr>
            <p:ph type="title"/>
          </p:nvPr>
        </p:nvSpPr>
        <p:spPr/>
        <p:txBody>
          <a:bodyPr/>
          <a:lstStyle/>
          <a:p>
            <a:r>
              <a:rPr lang="en-US" dirty="0" err="1">
                <a:cs typeface="Calibri Light"/>
              </a:rPr>
              <a:t>Pointr</a:t>
            </a:r>
            <a:r>
              <a:rPr lang="en-US" dirty="0">
                <a:cs typeface="Calibri Light"/>
              </a:rPr>
              <a:t> user interface</a:t>
            </a:r>
          </a:p>
        </p:txBody>
      </p:sp>
      <p:sp>
        <p:nvSpPr>
          <p:cNvPr id="4" name="Text Placeholder 3">
            <a:extLst>
              <a:ext uri="{FF2B5EF4-FFF2-40B4-BE49-F238E27FC236}">
                <a16:creationId xmlns:a16="http://schemas.microsoft.com/office/drawing/2014/main" id="{5060ED58-04A1-4ECF-A3DD-0CAE1E894D2A}"/>
              </a:ext>
            </a:extLst>
          </p:cNvPr>
          <p:cNvSpPr>
            <a:spLocks noGrp="1"/>
          </p:cNvSpPr>
          <p:nvPr>
            <p:ph type="body" sz="half" idx="2"/>
          </p:nvPr>
        </p:nvSpPr>
        <p:spPr/>
        <p:txBody>
          <a:bodyPr vert="horz" lIns="91440" tIns="45720" rIns="91440" bIns="45720" rtlCol="0" anchor="t">
            <a:normAutofit/>
          </a:bodyPr>
          <a:lstStyle/>
          <a:p>
            <a:r>
              <a:rPr lang="en-US" sz="2000" dirty="0">
                <a:cs typeface="Calibri"/>
              </a:rPr>
              <a:t>This is the basic call view and most of the buttons in this screen are self-explanatory but the most important are the start and pointers tabs.</a:t>
            </a:r>
          </a:p>
        </p:txBody>
      </p:sp>
      <p:pic>
        <p:nvPicPr>
          <p:cNvPr id="5" name="Picture 5" descr="A picture containing text&#10;&#10;Description automatically generated">
            <a:extLst>
              <a:ext uri="{FF2B5EF4-FFF2-40B4-BE49-F238E27FC236}">
                <a16:creationId xmlns:a16="http://schemas.microsoft.com/office/drawing/2014/main" id="{F6108978-052A-4FC4-AEB8-411E0823AFB1}"/>
              </a:ext>
            </a:extLst>
          </p:cNvPr>
          <p:cNvPicPr>
            <a:picLocks noChangeAspect="1"/>
          </p:cNvPicPr>
          <p:nvPr/>
        </p:nvPicPr>
        <p:blipFill>
          <a:blip r:embed="rId2"/>
          <a:stretch>
            <a:fillRect/>
          </a:stretch>
        </p:blipFill>
        <p:spPr>
          <a:xfrm>
            <a:off x="5073112" y="1259040"/>
            <a:ext cx="7121470" cy="4598226"/>
          </a:xfrm>
          <a:prstGeom prst="rect">
            <a:avLst/>
          </a:prstGeom>
        </p:spPr>
      </p:pic>
    </p:spTree>
    <p:extLst>
      <p:ext uri="{BB962C8B-B14F-4D97-AF65-F5344CB8AC3E}">
        <p14:creationId xmlns:p14="http://schemas.microsoft.com/office/powerpoint/2010/main" val="42700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D480-8EDC-43EF-AAFB-9DD3339A9419}"/>
              </a:ext>
            </a:extLst>
          </p:cNvPr>
          <p:cNvSpPr>
            <a:spLocks noGrp="1"/>
          </p:cNvSpPr>
          <p:nvPr>
            <p:ph type="title"/>
          </p:nvPr>
        </p:nvSpPr>
        <p:spPr/>
        <p:txBody>
          <a:bodyPr/>
          <a:lstStyle/>
          <a:p>
            <a:r>
              <a:rPr lang="en-US" dirty="0" err="1">
                <a:cs typeface="Calibri Light"/>
              </a:rPr>
              <a:t>Pointr</a:t>
            </a:r>
            <a:r>
              <a:rPr lang="en-US" dirty="0">
                <a:cs typeface="Calibri Light"/>
              </a:rPr>
              <a:t> start tab</a:t>
            </a:r>
            <a:endParaRPr lang="en-US" dirty="0"/>
          </a:p>
        </p:txBody>
      </p:sp>
      <p:sp>
        <p:nvSpPr>
          <p:cNvPr id="4" name="Text Placeholder 3">
            <a:extLst>
              <a:ext uri="{FF2B5EF4-FFF2-40B4-BE49-F238E27FC236}">
                <a16:creationId xmlns:a16="http://schemas.microsoft.com/office/drawing/2014/main" id="{B29FA8F1-A916-4BB7-8312-DEFCB4642429}"/>
              </a:ext>
            </a:extLst>
          </p:cNvPr>
          <p:cNvSpPr>
            <a:spLocks noGrp="1"/>
          </p:cNvSpPr>
          <p:nvPr>
            <p:ph type="body" sz="half" idx="2"/>
          </p:nvPr>
        </p:nvSpPr>
        <p:spPr/>
        <p:txBody>
          <a:bodyPr vert="horz" lIns="91440" tIns="45720" rIns="91440" bIns="45720" rtlCol="0" anchor="t">
            <a:normAutofit/>
          </a:bodyPr>
          <a:lstStyle/>
          <a:p>
            <a:r>
              <a:rPr lang="en-US" sz="2000" dirty="0">
                <a:ea typeface="+mn-lt"/>
                <a:cs typeface="+mn-lt"/>
              </a:rPr>
              <a:t>In the start tab are the users tab, the keypad, settings and the exit button. In the users tab you can call yourself or people from your contact list. With the keypad you can call anyone who has the </a:t>
            </a:r>
            <a:r>
              <a:rPr lang="en-US" sz="2000" dirty="0" err="1">
                <a:ea typeface="+mn-lt"/>
                <a:cs typeface="+mn-lt"/>
              </a:rPr>
              <a:t>Pointr</a:t>
            </a:r>
            <a:r>
              <a:rPr lang="en-US" sz="2000" dirty="0">
                <a:ea typeface="+mn-lt"/>
                <a:cs typeface="+mn-lt"/>
              </a:rPr>
              <a:t> app just by inputting their area code and phone number.</a:t>
            </a:r>
            <a:endParaRPr lang="en-US" sz="2000" dirty="0"/>
          </a:p>
        </p:txBody>
      </p:sp>
      <p:pic>
        <p:nvPicPr>
          <p:cNvPr id="5" name="Picture 5">
            <a:extLst>
              <a:ext uri="{FF2B5EF4-FFF2-40B4-BE49-F238E27FC236}">
                <a16:creationId xmlns:a16="http://schemas.microsoft.com/office/drawing/2014/main" id="{28413BFF-B7AD-435B-9F77-D14C5FBFAE9B}"/>
              </a:ext>
            </a:extLst>
          </p:cNvPr>
          <p:cNvPicPr>
            <a:picLocks noChangeAspect="1"/>
          </p:cNvPicPr>
          <p:nvPr/>
        </p:nvPicPr>
        <p:blipFill>
          <a:blip r:embed="rId2"/>
          <a:stretch>
            <a:fillRect/>
          </a:stretch>
        </p:blipFill>
        <p:spPr>
          <a:xfrm>
            <a:off x="5318502" y="2061401"/>
            <a:ext cx="6876081" cy="3820079"/>
          </a:xfrm>
          <a:prstGeom prst="rect">
            <a:avLst/>
          </a:prstGeom>
        </p:spPr>
      </p:pic>
    </p:spTree>
    <p:extLst>
      <p:ext uri="{BB962C8B-B14F-4D97-AF65-F5344CB8AC3E}">
        <p14:creationId xmlns:p14="http://schemas.microsoft.com/office/powerpoint/2010/main" val="427751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4133-B8AF-4FA8-9090-4829A9DB5CAE}"/>
              </a:ext>
            </a:extLst>
          </p:cNvPr>
          <p:cNvSpPr>
            <a:spLocks noGrp="1"/>
          </p:cNvSpPr>
          <p:nvPr>
            <p:ph type="title"/>
          </p:nvPr>
        </p:nvSpPr>
        <p:spPr/>
        <p:txBody>
          <a:bodyPr/>
          <a:lstStyle/>
          <a:p>
            <a:r>
              <a:rPr lang="en-US" dirty="0" err="1">
                <a:cs typeface="Calibri Light"/>
              </a:rPr>
              <a:t>Pointr</a:t>
            </a:r>
            <a:r>
              <a:rPr lang="en-US" dirty="0">
                <a:cs typeface="Calibri Light"/>
              </a:rPr>
              <a:t> pointers tab </a:t>
            </a:r>
            <a:endParaRPr lang="en-US" dirty="0"/>
          </a:p>
        </p:txBody>
      </p:sp>
      <p:sp>
        <p:nvSpPr>
          <p:cNvPr id="4" name="Text Placeholder 3">
            <a:extLst>
              <a:ext uri="{FF2B5EF4-FFF2-40B4-BE49-F238E27FC236}">
                <a16:creationId xmlns:a16="http://schemas.microsoft.com/office/drawing/2014/main" id="{36B1771A-AC3B-474B-A0A5-7CA1CE6C57B8}"/>
              </a:ext>
            </a:extLst>
          </p:cNvPr>
          <p:cNvSpPr>
            <a:spLocks noGrp="1"/>
          </p:cNvSpPr>
          <p:nvPr>
            <p:ph type="body" sz="half" idx="2"/>
          </p:nvPr>
        </p:nvSpPr>
        <p:spPr/>
        <p:txBody>
          <a:bodyPr vert="horz" lIns="91440" tIns="45720" rIns="91440" bIns="45720" rtlCol="0" anchor="t">
            <a:normAutofit/>
          </a:bodyPr>
          <a:lstStyle/>
          <a:p>
            <a:r>
              <a:rPr lang="en-US" sz="2000" dirty="0">
                <a:cs typeface="Calibri"/>
              </a:rPr>
              <a:t>In the pointers tab you can put different kinds of symbols, draw and type texts on the call from the symbols tab. The color tab is for selecting the color for the symbol's, brushes and texts. And size is for selecting the size of the symbols.</a:t>
            </a:r>
          </a:p>
          <a:p>
            <a:r>
              <a:rPr lang="en-US" sz="2000" dirty="0">
                <a:cs typeface="Calibri"/>
              </a:rPr>
              <a:t>Pointers can be taken off the screen by using the undo button that is next to the pointers button when it is unselected. Drawings can be erased with the eraser tool in the symbol's tab.</a:t>
            </a:r>
            <a:endParaRPr lang="en-US" sz="2000" dirty="0">
              <a:ea typeface="Calibri"/>
              <a:cs typeface="Calibri"/>
            </a:endParaRPr>
          </a:p>
        </p:txBody>
      </p:sp>
      <p:pic>
        <p:nvPicPr>
          <p:cNvPr id="5" name="Picture 5">
            <a:extLst>
              <a:ext uri="{FF2B5EF4-FFF2-40B4-BE49-F238E27FC236}">
                <a16:creationId xmlns:a16="http://schemas.microsoft.com/office/drawing/2014/main" id="{0F2E1246-0D0D-4681-9E4B-BB7D3EF093A5}"/>
              </a:ext>
            </a:extLst>
          </p:cNvPr>
          <p:cNvPicPr>
            <a:picLocks noChangeAspect="1"/>
          </p:cNvPicPr>
          <p:nvPr/>
        </p:nvPicPr>
        <p:blipFill>
          <a:blip r:embed="rId2"/>
          <a:stretch>
            <a:fillRect/>
          </a:stretch>
        </p:blipFill>
        <p:spPr>
          <a:xfrm>
            <a:off x="5266842" y="2055373"/>
            <a:ext cx="6927741" cy="3806304"/>
          </a:xfrm>
          <a:prstGeom prst="rect">
            <a:avLst/>
          </a:prstGeom>
        </p:spPr>
      </p:pic>
    </p:spTree>
    <p:extLst>
      <p:ext uri="{BB962C8B-B14F-4D97-AF65-F5344CB8AC3E}">
        <p14:creationId xmlns:p14="http://schemas.microsoft.com/office/powerpoint/2010/main" val="406950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0404-7C4D-4FE8-B6AC-FED4B44921CD}"/>
              </a:ext>
            </a:extLst>
          </p:cNvPr>
          <p:cNvSpPr>
            <a:spLocks noGrp="1"/>
          </p:cNvSpPr>
          <p:nvPr>
            <p:ph type="title"/>
          </p:nvPr>
        </p:nvSpPr>
        <p:spPr/>
        <p:txBody>
          <a:bodyPr/>
          <a:lstStyle/>
          <a:p>
            <a:r>
              <a:rPr lang="en-US" dirty="0">
                <a:cs typeface="Calibri Light"/>
              </a:rPr>
              <a:t>Screen on/off/sleep</a:t>
            </a:r>
            <a:endParaRPr lang="en-US" dirty="0"/>
          </a:p>
        </p:txBody>
      </p:sp>
      <p:pic>
        <p:nvPicPr>
          <p:cNvPr id="5" name="Picture 5">
            <a:extLst>
              <a:ext uri="{FF2B5EF4-FFF2-40B4-BE49-F238E27FC236}">
                <a16:creationId xmlns:a16="http://schemas.microsoft.com/office/drawing/2014/main" id="{B4437E1B-DC61-4A7C-82BF-CF29DF5C6A6F}"/>
              </a:ext>
            </a:extLst>
          </p:cNvPr>
          <p:cNvPicPr>
            <a:picLocks noGrp="1" noChangeAspect="1"/>
          </p:cNvPicPr>
          <p:nvPr>
            <p:ph type="pic" idx="1"/>
          </p:nvPr>
        </p:nvPicPr>
        <p:blipFill rotWithShape="1">
          <a:blip r:embed="rId2"/>
          <a:srcRect t="20390" b="20390"/>
          <a:stretch/>
        </p:blipFill>
        <p:spPr/>
      </p:pic>
      <p:sp>
        <p:nvSpPr>
          <p:cNvPr id="4" name="Text Placeholder 3">
            <a:extLst>
              <a:ext uri="{FF2B5EF4-FFF2-40B4-BE49-F238E27FC236}">
                <a16:creationId xmlns:a16="http://schemas.microsoft.com/office/drawing/2014/main" id="{25D6AAE3-3037-4F2C-8494-6201AC44E2A9}"/>
              </a:ext>
            </a:extLst>
          </p:cNvPr>
          <p:cNvSpPr>
            <a:spLocks noGrp="1"/>
          </p:cNvSpPr>
          <p:nvPr>
            <p:ph type="body" sz="half" idx="2"/>
          </p:nvPr>
        </p:nvSpPr>
        <p:spPr/>
        <p:txBody>
          <a:bodyPr vert="horz" lIns="91440" tIns="45720" rIns="91440" bIns="45720" rtlCol="0" anchor="t">
            <a:normAutofit/>
          </a:bodyPr>
          <a:lstStyle/>
          <a:p>
            <a:r>
              <a:rPr lang="en-US" dirty="0">
                <a:cs typeface="Calibri"/>
              </a:rPr>
              <a:t>To turn on the screen press the button on the side of the screen part until greenlight above the button turns on. Similarly, the screen is turned off by holding down said button until the green light above turns off.</a:t>
            </a:r>
            <a:endParaRPr lang="en-US" dirty="0">
              <a:ea typeface="+mn-lt"/>
              <a:cs typeface="+mn-lt"/>
            </a:endParaRPr>
          </a:p>
          <a:p>
            <a:r>
              <a:rPr lang="en-US" dirty="0">
                <a:ea typeface="+mn-lt"/>
                <a:cs typeface="+mn-lt"/>
              </a:rPr>
              <a:t>Screen sleep mode is activated and deactivated by shortly pressing the button.</a:t>
            </a:r>
            <a:endParaRPr lang="en-US" dirty="0"/>
          </a:p>
        </p:txBody>
      </p:sp>
    </p:spTree>
    <p:extLst>
      <p:ext uri="{BB962C8B-B14F-4D97-AF65-F5344CB8AC3E}">
        <p14:creationId xmlns:p14="http://schemas.microsoft.com/office/powerpoint/2010/main" val="275961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D65F-806F-454C-8F35-30AFF2439CE8}"/>
              </a:ext>
            </a:extLst>
          </p:cNvPr>
          <p:cNvSpPr>
            <a:spLocks noGrp="1"/>
          </p:cNvSpPr>
          <p:nvPr>
            <p:ph type="title"/>
          </p:nvPr>
        </p:nvSpPr>
        <p:spPr/>
        <p:txBody>
          <a:bodyPr/>
          <a:lstStyle/>
          <a:p>
            <a:r>
              <a:rPr lang="en-US" dirty="0">
                <a:cs typeface="Calibri Light"/>
              </a:rPr>
              <a:t>Screen operation</a:t>
            </a:r>
            <a:endParaRPr lang="en-US" dirty="0"/>
          </a:p>
        </p:txBody>
      </p:sp>
      <p:pic>
        <p:nvPicPr>
          <p:cNvPr id="5" name="Picture 5" descr="A picture containing indoor, accessory&#10;&#10;Description automatically generated">
            <a:extLst>
              <a:ext uri="{FF2B5EF4-FFF2-40B4-BE49-F238E27FC236}">
                <a16:creationId xmlns:a16="http://schemas.microsoft.com/office/drawing/2014/main" id="{76890868-CFA3-46D9-9DCF-FAFA1142B3F7}"/>
              </a:ext>
            </a:extLst>
          </p:cNvPr>
          <p:cNvPicPr>
            <a:picLocks noGrp="1" noChangeAspect="1"/>
          </p:cNvPicPr>
          <p:nvPr>
            <p:ph type="pic" idx="1"/>
          </p:nvPr>
        </p:nvPicPr>
        <p:blipFill rotWithShape="1">
          <a:blip r:embed="rId2"/>
          <a:srcRect t="20390" b="20390"/>
          <a:stretch/>
        </p:blipFill>
        <p:spPr/>
      </p:pic>
      <p:sp>
        <p:nvSpPr>
          <p:cNvPr id="4" name="Text Placeholder 3">
            <a:extLst>
              <a:ext uri="{FF2B5EF4-FFF2-40B4-BE49-F238E27FC236}">
                <a16:creationId xmlns:a16="http://schemas.microsoft.com/office/drawing/2014/main" id="{5C9FEF0F-3C52-493F-A61A-72B586752C9F}"/>
              </a:ext>
            </a:extLst>
          </p:cNvPr>
          <p:cNvSpPr>
            <a:spLocks noGrp="1"/>
          </p:cNvSpPr>
          <p:nvPr>
            <p:ph type="body" sz="half" idx="2"/>
          </p:nvPr>
        </p:nvSpPr>
        <p:spPr/>
        <p:txBody>
          <a:bodyPr vert="horz" lIns="91440" tIns="45720" rIns="91440" bIns="45720" rtlCol="0" anchor="t">
            <a:normAutofit/>
          </a:bodyPr>
          <a:lstStyle/>
          <a:p>
            <a:r>
              <a:rPr lang="en-US" dirty="0">
                <a:cs typeface="Calibri"/>
              </a:rPr>
              <a:t>To use the screen there are three buttons on top of the screen part.</a:t>
            </a:r>
          </a:p>
          <a:p>
            <a:r>
              <a:rPr lang="en-US" dirty="0">
                <a:cs typeface="Calibri"/>
              </a:rPr>
              <a:t>Button A is used to select applications.</a:t>
            </a:r>
            <a:endParaRPr lang="en-US" dirty="0">
              <a:ea typeface="Calibri"/>
              <a:cs typeface="Calibri"/>
            </a:endParaRPr>
          </a:p>
          <a:p>
            <a:r>
              <a:rPr lang="en-US" dirty="0">
                <a:cs typeface="Calibri"/>
              </a:rPr>
              <a:t>Button B is used to scroll to the left and when in application to return to the menu when held down.</a:t>
            </a:r>
          </a:p>
          <a:p>
            <a:r>
              <a:rPr lang="en-US" dirty="0">
                <a:cs typeface="Calibri"/>
              </a:rPr>
              <a:t>Button C is used to scroll to the right.</a:t>
            </a:r>
          </a:p>
          <a:p>
            <a:r>
              <a:rPr lang="en-US">
                <a:cs typeface="Calibri"/>
              </a:rPr>
              <a:t>All</a:t>
            </a:r>
            <a:r>
              <a:rPr lang="en-US" dirty="0">
                <a:cs typeface="Calibri"/>
              </a:rPr>
              <a:t> these things can also be done with the input tab of the </a:t>
            </a:r>
            <a:r>
              <a:rPr lang="en-US" dirty="0" err="1">
                <a:cs typeface="Calibri"/>
              </a:rPr>
              <a:t>Vuzix</a:t>
            </a:r>
            <a:r>
              <a:rPr lang="en-US" dirty="0">
                <a:cs typeface="Calibri"/>
              </a:rPr>
              <a:t> companion app after connecting to the device.</a:t>
            </a:r>
          </a:p>
        </p:txBody>
      </p:sp>
      <p:sp>
        <p:nvSpPr>
          <p:cNvPr id="3" name="Arrow: Left 2">
            <a:extLst>
              <a:ext uri="{FF2B5EF4-FFF2-40B4-BE49-F238E27FC236}">
                <a16:creationId xmlns:a16="http://schemas.microsoft.com/office/drawing/2014/main" id="{DDE480FA-A6F4-49DD-8907-B98CABBEC276}"/>
              </a:ext>
            </a:extLst>
          </p:cNvPr>
          <p:cNvSpPr/>
          <p:nvPr/>
        </p:nvSpPr>
        <p:spPr>
          <a:xfrm>
            <a:off x="7642586" y="3800833"/>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a:t>
            </a:r>
            <a:endParaRPr lang="en-US" dirty="0"/>
          </a:p>
        </p:txBody>
      </p:sp>
      <p:sp>
        <p:nvSpPr>
          <p:cNvPr id="6" name="Arrow: Left 5">
            <a:extLst>
              <a:ext uri="{FF2B5EF4-FFF2-40B4-BE49-F238E27FC236}">
                <a16:creationId xmlns:a16="http://schemas.microsoft.com/office/drawing/2014/main" id="{7D431C9F-30E0-4CFB-899B-065C8CC52B80}"/>
              </a:ext>
            </a:extLst>
          </p:cNvPr>
          <p:cNvSpPr/>
          <p:nvPr/>
        </p:nvSpPr>
        <p:spPr>
          <a:xfrm>
            <a:off x="8615701" y="2851887"/>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B</a:t>
            </a:r>
            <a:endParaRPr lang="en-US" dirty="0"/>
          </a:p>
        </p:txBody>
      </p:sp>
      <p:sp>
        <p:nvSpPr>
          <p:cNvPr id="7" name="Arrow: Left 6">
            <a:extLst>
              <a:ext uri="{FF2B5EF4-FFF2-40B4-BE49-F238E27FC236}">
                <a16:creationId xmlns:a16="http://schemas.microsoft.com/office/drawing/2014/main" id="{47C412CD-0F41-43EF-AF69-665761AC0679}"/>
              </a:ext>
            </a:extLst>
          </p:cNvPr>
          <p:cNvSpPr/>
          <p:nvPr/>
        </p:nvSpPr>
        <p:spPr>
          <a:xfrm>
            <a:off x="9338605" y="2062165"/>
            <a:ext cx="978089" cy="489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C</a:t>
            </a:r>
            <a:endParaRPr lang="en-US" dirty="0"/>
          </a:p>
        </p:txBody>
      </p:sp>
    </p:spTree>
    <p:extLst>
      <p:ext uri="{BB962C8B-B14F-4D97-AF65-F5344CB8AC3E}">
        <p14:creationId xmlns:p14="http://schemas.microsoft.com/office/powerpoint/2010/main" val="3586309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80C3-28CA-3E2C-0016-91E0347E3E01}"/>
              </a:ext>
            </a:extLst>
          </p:cNvPr>
          <p:cNvSpPr>
            <a:spLocks noGrp="1"/>
          </p:cNvSpPr>
          <p:nvPr>
            <p:ph type="title"/>
          </p:nvPr>
        </p:nvSpPr>
        <p:spPr/>
        <p:txBody>
          <a:bodyPr/>
          <a:lstStyle/>
          <a:p>
            <a:r>
              <a:rPr lang="en-US" dirty="0" err="1">
                <a:ea typeface="Calibri Light"/>
                <a:cs typeface="Calibri Light"/>
              </a:rPr>
              <a:t>Vuzix</a:t>
            </a:r>
            <a:r>
              <a:rPr lang="en-US" dirty="0">
                <a:ea typeface="Calibri Light"/>
                <a:cs typeface="Calibri Light"/>
              </a:rPr>
              <a:t> companion app</a:t>
            </a:r>
            <a:endParaRPr lang="en-US" dirty="0"/>
          </a:p>
        </p:txBody>
      </p:sp>
      <p:sp>
        <p:nvSpPr>
          <p:cNvPr id="4" name="Text Placeholder 3">
            <a:extLst>
              <a:ext uri="{FF2B5EF4-FFF2-40B4-BE49-F238E27FC236}">
                <a16:creationId xmlns:a16="http://schemas.microsoft.com/office/drawing/2014/main" id="{5DCEB5CB-D7D8-55BB-6FA6-602E351DA99C}"/>
              </a:ext>
            </a:extLst>
          </p:cNvPr>
          <p:cNvSpPr>
            <a:spLocks noGrp="1"/>
          </p:cNvSpPr>
          <p:nvPr>
            <p:ph type="body" sz="half" idx="2"/>
          </p:nvPr>
        </p:nvSpPr>
        <p:spPr/>
        <p:txBody>
          <a:bodyPr vert="horz" lIns="91440" tIns="45720" rIns="91440" bIns="45720" rtlCol="0" anchor="t">
            <a:normAutofit/>
          </a:bodyPr>
          <a:lstStyle/>
          <a:p>
            <a:r>
              <a:rPr lang="en-US" dirty="0">
                <a:ea typeface="+mn-lt"/>
                <a:cs typeface="+mn-lt"/>
              </a:rPr>
              <a:t>The </a:t>
            </a:r>
            <a:r>
              <a:rPr lang="en-US" dirty="0" err="1">
                <a:ea typeface="+mn-lt"/>
                <a:cs typeface="+mn-lt"/>
              </a:rPr>
              <a:t>Vuzix</a:t>
            </a:r>
            <a:r>
              <a:rPr lang="en-US" dirty="0">
                <a:ea typeface="+mn-lt"/>
                <a:cs typeface="+mn-lt"/>
              </a:rPr>
              <a:t> companion app can be downloaded from the app store for free and it will make operating the glasses a lot easier.</a:t>
            </a:r>
          </a:p>
          <a:p>
            <a:r>
              <a:rPr lang="en-US" dirty="0">
                <a:ea typeface="+mn-lt"/>
                <a:cs typeface="+mn-lt"/>
              </a:rPr>
              <a:t>The app will provide essential information such as the battery and wi-fi connection of the connected glasses. It is also a lot easier to connect to a wi-fi network using the app.</a:t>
            </a:r>
          </a:p>
          <a:p>
            <a:r>
              <a:rPr lang="en-US" dirty="0">
                <a:ea typeface="+mn-lt"/>
                <a:cs typeface="+mn-lt"/>
              </a:rPr>
              <a:t>Connecting the app to the glasses is done by selecting "link smart glasses" and scanning the QR code that appears with the scanner app in the glasses</a:t>
            </a:r>
            <a:endParaRPr lang="en-US" dirty="0">
              <a:ea typeface="Calibri"/>
              <a:cs typeface="Calibri"/>
            </a:endParaRPr>
          </a:p>
        </p:txBody>
      </p:sp>
      <p:pic>
        <p:nvPicPr>
          <p:cNvPr id="8" name="Picture 8" descr="Graphical user interface, text&#10;&#10;Description automatically generated">
            <a:extLst>
              <a:ext uri="{FF2B5EF4-FFF2-40B4-BE49-F238E27FC236}">
                <a16:creationId xmlns:a16="http://schemas.microsoft.com/office/drawing/2014/main" id="{9E62C96D-FC6B-E00E-6061-184EB8AEF29A}"/>
              </a:ext>
            </a:extLst>
          </p:cNvPr>
          <p:cNvPicPr>
            <a:picLocks noChangeAspect="1"/>
          </p:cNvPicPr>
          <p:nvPr/>
        </p:nvPicPr>
        <p:blipFill>
          <a:blip r:embed="rId2"/>
          <a:stretch>
            <a:fillRect/>
          </a:stretch>
        </p:blipFill>
        <p:spPr>
          <a:xfrm>
            <a:off x="6098930" y="2381"/>
            <a:ext cx="3173107" cy="6853237"/>
          </a:xfrm>
          <a:prstGeom prst="rect">
            <a:avLst/>
          </a:prstGeom>
        </p:spPr>
      </p:pic>
    </p:spTree>
    <p:extLst>
      <p:ext uri="{BB962C8B-B14F-4D97-AF65-F5344CB8AC3E}">
        <p14:creationId xmlns:p14="http://schemas.microsoft.com/office/powerpoint/2010/main" val="1560966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0220-D1A8-4332-9ECE-00479CE48F61}"/>
              </a:ext>
            </a:extLst>
          </p:cNvPr>
          <p:cNvSpPr>
            <a:spLocks noGrp="1"/>
          </p:cNvSpPr>
          <p:nvPr>
            <p:ph type="title"/>
          </p:nvPr>
        </p:nvSpPr>
        <p:spPr/>
        <p:txBody>
          <a:bodyPr/>
          <a:lstStyle/>
          <a:p>
            <a:r>
              <a:rPr lang="en-US" dirty="0" err="1">
                <a:cs typeface="Calibri Light"/>
              </a:rPr>
              <a:t>Vuzix</a:t>
            </a:r>
            <a:r>
              <a:rPr lang="en-US" dirty="0">
                <a:cs typeface="Calibri Light"/>
              </a:rPr>
              <a:t> user interface:</a:t>
            </a:r>
            <a:br>
              <a:rPr lang="en-US" dirty="0">
                <a:cs typeface="Calibri Light"/>
              </a:rPr>
            </a:br>
            <a:r>
              <a:rPr lang="en-US" dirty="0">
                <a:cs typeface="Calibri Light"/>
              </a:rPr>
              <a:t>home</a:t>
            </a:r>
            <a:endParaRPr lang="en-US" dirty="0"/>
          </a:p>
        </p:txBody>
      </p:sp>
      <p:sp>
        <p:nvSpPr>
          <p:cNvPr id="3" name="Text Placeholder 2">
            <a:extLst>
              <a:ext uri="{FF2B5EF4-FFF2-40B4-BE49-F238E27FC236}">
                <a16:creationId xmlns:a16="http://schemas.microsoft.com/office/drawing/2014/main" id="{DA158BA4-F3E8-44B5-9B38-B55AEE82AB4B}"/>
              </a:ext>
            </a:extLst>
          </p:cNvPr>
          <p:cNvSpPr>
            <a:spLocks noGrp="1"/>
          </p:cNvSpPr>
          <p:nvPr>
            <p:ph type="body" sz="half" idx="2"/>
          </p:nvPr>
        </p:nvSpPr>
        <p:spPr/>
        <p:txBody>
          <a:bodyPr vert="horz" lIns="91440" tIns="45720" rIns="91440" bIns="45720" rtlCol="0" anchor="t">
            <a:normAutofit/>
          </a:bodyPr>
          <a:lstStyle/>
          <a:p>
            <a:r>
              <a:rPr lang="en-US" dirty="0">
                <a:cs typeface="Calibri"/>
              </a:rPr>
              <a:t>In this picture is the first thing you see after connecting the glasses to your device with the QR code</a:t>
            </a:r>
          </a:p>
          <a:p>
            <a:r>
              <a:rPr lang="en-US" dirty="0">
                <a:cs typeface="Calibri"/>
              </a:rPr>
              <a:t>The home tab is general information about the connected glasses.</a:t>
            </a:r>
          </a:p>
        </p:txBody>
      </p:sp>
      <p:pic>
        <p:nvPicPr>
          <p:cNvPr id="8" name="Picture 8" descr="Graphical user interface, application&#10;&#10;Description automatically generated">
            <a:extLst>
              <a:ext uri="{FF2B5EF4-FFF2-40B4-BE49-F238E27FC236}">
                <a16:creationId xmlns:a16="http://schemas.microsoft.com/office/drawing/2014/main" id="{D15A6831-EEAD-40B5-84BB-690FCABBEEE8}"/>
              </a:ext>
            </a:extLst>
          </p:cNvPr>
          <p:cNvPicPr>
            <a:picLocks noChangeAspect="1"/>
          </p:cNvPicPr>
          <p:nvPr/>
        </p:nvPicPr>
        <p:blipFill>
          <a:blip r:embed="rId2"/>
          <a:stretch>
            <a:fillRect/>
          </a:stretch>
        </p:blipFill>
        <p:spPr>
          <a:xfrm>
            <a:off x="6037584" y="2584"/>
            <a:ext cx="3190662" cy="6852832"/>
          </a:xfrm>
          <a:prstGeom prst="rect">
            <a:avLst/>
          </a:prstGeom>
        </p:spPr>
      </p:pic>
    </p:spTree>
    <p:extLst>
      <p:ext uri="{BB962C8B-B14F-4D97-AF65-F5344CB8AC3E}">
        <p14:creationId xmlns:p14="http://schemas.microsoft.com/office/powerpoint/2010/main" val="36769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0220-D1A8-4332-9ECE-00479CE48F61}"/>
              </a:ext>
            </a:extLst>
          </p:cNvPr>
          <p:cNvSpPr>
            <a:spLocks noGrp="1"/>
          </p:cNvSpPr>
          <p:nvPr>
            <p:ph type="title"/>
          </p:nvPr>
        </p:nvSpPr>
        <p:spPr/>
        <p:txBody>
          <a:bodyPr/>
          <a:lstStyle/>
          <a:p>
            <a:r>
              <a:rPr lang="en-US" dirty="0" err="1">
                <a:cs typeface="Calibri Light"/>
              </a:rPr>
              <a:t>Vuzix</a:t>
            </a:r>
            <a:r>
              <a:rPr lang="en-US" dirty="0">
                <a:cs typeface="Calibri Light"/>
              </a:rPr>
              <a:t> user interface:</a:t>
            </a:r>
            <a:br>
              <a:rPr lang="en-US" dirty="0">
                <a:cs typeface="Calibri Light"/>
              </a:rPr>
            </a:br>
            <a:r>
              <a:rPr lang="en-US" dirty="0">
                <a:cs typeface="Calibri Light"/>
              </a:rPr>
              <a:t>Input</a:t>
            </a:r>
            <a:endParaRPr lang="en-US" dirty="0"/>
          </a:p>
        </p:txBody>
      </p:sp>
      <p:sp>
        <p:nvSpPr>
          <p:cNvPr id="3" name="Text Placeholder 2">
            <a:extLst>
              <a:ext uri="{FF2B5EF4-FFF2-40B4-BE49-F238E27FC236}">
                <a16:creationId xmlns:a16="http://schemas.microsoft.com/office/drawing/2014/main" id="{DA158BA4-F3E8-44B5-9B38-B55AEE82AB4B}"/>
              </a:ext>
            </a:extLst>
          </p:cNvPr>
          <p:cNvSpPr>
            <a:spLocks noGrp="1"/>
          </p:cNvSpPr>
          <p:nvPr>
            <p:ph type="body" sz="half" idx="2"/>
          </p:nvPr>
        </p:nvSpPr>
        <p:spPr/>
        <p:txBody>
          <a:bodyPr vert="horz" lIns="91440" tIns="45720" rIns="91440" bIns="45720" rtlCol="0" anchor="t">
            <a:normAutofit/>
          </a:bodyPr>
          <a:lstStyle/>
          <a:p>
            <a:r>
              <a:rPr lang="en-US" dirty="0">
                <a:cs typeface="Calibri"/>
              </a:rPr>
              <a:t>The input tab is where you can use the glasses from your phone.</a:t>
            </a:r>
          </a:p>
          <a:p>
            <a:r>
              <a:rPr lang="en-US" dirty="0">
                <a:cs typeface="Calibri"/>
              </a:rPr>
              <a:t>The arrow is a "back" button that takes you back to the last place you were within the selected application.</a:t>
            </a:r>
          </a:p>
          <a:p>
            <a:r>
              <a:rPr lang="en-US" dirty="0">
                <a:cs typeface="Calibri"/>
              </a:rPr>
              <a:t>The button with a house icon takes you back to the application selection screen.</a:t>
            </a:r>
          </a:p>
          <a:p>
            <a:r>
              <a:rPr lang="en-US" dirty="0">
                <a:cs typeface="Calibri"/>
              </a:rPr>
              <a:t>The virtual trackpad is used identically to a laptop's touchpad. By dragging your finger on it you can move the cursor that appears. By tapping the trackpad, you can select thing with the cursor. By dragging two fingers across the trackpad, you can scroll to which ever direction you are dragging.</a:t>
            </a:r>
          </a:p>
        </p:txBody>
      </p:sp>
      <p:pic>
        <p:nvPicPr>
          <p:cNvPr id="17" name="Picture 17">
            <a:extLst>
              <a:ext uri="{FF2B5EF4-FFF2-40B4-BE49-F238E27FC236}">
                <a16:creationId xmlns:a16="http://schemas.microsoft.com/office/drawing/2014/main" id="{DCC63BEA-70CE-4440-B2B1-A67FC8BEFCAA}"/>
              </a:ext>
            </a:extLst>
          </p:cNvPr>
          <p:cNvPicPr>
            <a:picLocks noChangeAspect="1"/>
          </p:cNvPicPr>
          <p:nvPr/>
        </p:nvPicPr>
        <p:blipFill>
          <a:blip r:embed="rId2"/>
          <a:stretch>
            <a:fillRect/>
          </a:stretch>
        </p:blipFill>
        <p:spPr>
          <a:xfrm>
            <a:off x="6094694" y="1575"/>
            <a:ext cx="3190662" cy="6865748"/>
          </a:xfrm>
          <a:prstGeom prst="rect">
            <a:avLst/>
          </a:prstGeom>
        </p:spPr>
      </p:pic>
    </p:spTree>
    <p:extLst>
      <p:ext uri="{BB962C8B-B14F-4D97-AF65-F5344CB8AC3E}">
        <p14:creationId xmlns:p14="http://schemas.microsoft.com/office/powerpoint/2010/main" val="406343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BDF4-D01E-4111-A9B6-746594091DF8}"/>
              </a:ext>
            </a:extLst>
          </p:cNvPr>
          <p:cNvSpPr>
            <a:spLocks noGrp="1"/>
          </p:cNvSpPr>
          <p:nvPr>
            <p:ph type="title"/>
          </p:nvPr>
        </p:nvSpPr>
        <p:spPr/>
        <p:txBody>
          <a:bodyPr/>
          <a:lstStyle/>
          <a:p>
            <a:r>
              <a:rPr lang="en-US" dirty="0" err="1">
                <a:cs typeface="Calibri Light"/>
              </a:rPr>
              <a:t>Vuzix</a:t>
            </a:r>
            <a:r>
              <a:rPr lang="en-US" dirty="0">
                <a:cs typeface="Calibri Light"/>
              </a:rPr>
              <a:t> user interface:</a:t>
            </a:r>
            <a:br>
              <a:rPr lang="en-US" dirty="0">
                <a:cs typeface="Calibri Light"/>
              </a:rPr>
            </a:br>
            <a:r>
              <a:rPr lang="en-US" dirty="0">
                <a:cs typeface="Calibri Light"/>
              </a:rPr>
              <a:t>More</a:t>
            </a:r>
            <a:endParaRPr lang="en-US" dirty="0"/>
          </a:p>
        </p:txBody>
      </p:sp>
      <p:sp>
        <p:nvSpPr>
          <p:cNvPr id="4" name="Text Placeholder 3">
            <a:extLst>
              <a:ext uri="{FF2B5EF4-FFF2-40B4-BE49-F238E27FC236}">
                <a16:creationId xmlns:a16="http://schemas.microsoft.com/office/drawing/2014/main" id="{F651502F-6C4E-44CC-AF29-94E5B722FE9F}"/>
              </a:ext>
            </a:extLst>
          </p:cNvPr>
          <p:cNvSpPr>
            <a:spLocks noGrp="1"/>
          </p:cNvSpPr>
          <p:nvPr>
            <p:ph type="body" sz="half" idx="2"/>
          </p:nvPr>
        </p:nvSpPr>
        <p:spPr/>
        <p:txBody>
          <a:bodyPr vert="horz" lIns="91440" tIns="45720" rIns="91440" bIns="45720" rtlCol="0" anchor="t">
            <a:normAutofit/>
          </a:bodyPr>
          <a:lstStyle/>
          <a:p>
            <a:r>
              <a:rPr lang="en-US" dirty="0">
                <a:cs typeface="Calibri"/>
              </a:rPr>
              <a:t>In the more tab you can find the QR generator and settings.</a:t>
            </a:r>
          </a:p>
          <a:p>
            <a:r>
              <a:rPr lang="en-US" dirty="0">
                <a:cs typeface="Calibri"/>
              </a:rPr>
              <a:t>With the QR generator you can copy and paste internet links and have them converted into QR codes which the scanner app in the glasses can read.</a:t>
            </a:r>
          </a:p>
        </p:txBody>
      </p:sp>
      <p:pic>
        <p:nvPicPr>
          <p:cNvPr id="11" name="Picture 11">
            <a:extLst>
              <a:ext uri="{FF2B5EF4-FFF2-40B4-BE49-F238E27FC236}">
                <a16:creationId xmlns:a16="http://schemas.microsoft.com/office/drawing/2014/main" id="{37685322-0E1F-4E9D-A240-7580E00745D2}"/>
              </a:ext>
            </a:extLst>
          </p:cNvPr>
          <p:cNvPicPr>
            <a:picLocks noChangeAspect="1"/>
          </p:cNvPicPr>
          <p:nvPr/>
        </p:nvPicPr>
        <p:blipFill>
          <a:blip r:embed="rId2"/>
          <a:stretch>
            <a:fillRect/>
          </a:stretch>
        </p:blipFill>
        <p:spPr>
          <a:xfrm>
            <a:off x="6093079" y="2584"/>
            <a:ext cx="3190662" cy="6852832"/>
          </a:xfrm>
          <a:prstGeom prst="rect">
            <a:avLst/>
          </a:prstGeom>
        </p:spPr>
      </p:pic>
    </p:spTree>
    <p:extLst>
      <p:ext uri="{BB962C8B-B14F-4D97-AF65-F5344CB8AC3E}">
        <p14:creationId xmlns:p14="http://schemas.microsoft.com/office/powerpoint/2010/main" val="113012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BDF4-D01E-4111-A9B6-746594091DF8}"/>
              </a:ext>
            </a:extLst>
          </p:cNvPr>
          <p:cNvSpPr>
            <a:spLocks noGrp="1"/>
          </p:cNvSpPr>
          <p:nvPr>
            <p:ph type="title"/>
          </p:nvPr>
        </p:nvSpPr>
        <p:spPr/>
        <p:txBody>
          <a:bodyPr/>
          <a:lstStyle/>
          <a:p>
            <a:r>
              <a:rPr lang="en-US" dirty="0" err="1">
                <a:cs typeface="Calibri Light"/>
              </a:rPr>
              <a:t>Vuzix</a:t>
            </a:r>
            <a:r>
              <a:rPr lang="en-US" dirty="0">
                <a:cs typeface="Calibri Light"/>
              </a:rPr>
              <a:t> user interface:</a:t>
            </a:r>
            <a:br>
              <a:rPr lang="en-US" dirty="0">
                <a:cs typeface="Calibri Light"/>
              </a:rPr>
            </a:br>
            <a:r>
              <a:rPr lang="en-US" dirty="0">
                <a:cs typeface="Calibri Light"/>
              </a:rPr>
              <a:t>settings</a:t>
            </a:r>
          </a:p>
        </p:txBody>
      </p:sp>
      <p:sp>
        <p:nvSpPr>
          <p:cNvPr id="4" name="Text Placeholder 3">
            <a:extLst>
              <a:ext uri="{FF2B5EF4-FFF2-40B4-BE49-F238E27FC236}">
                <a16:creationId xmlns:a16="http://schemas.microsoft.com/office/drawing/2014/main" id="{F651502F-6C4E-44CC-AF29-94E5B722FE9F}"/>
              </a:ext>
            </a:extLst>
          </p:cNvPr>
          <p:cNvSpPr>
            <a:spLocks noGrp="1"/>
          </p:cNvSpPr>
          <p:nvPr>
            <p:ph type="body" sz="half" idx="2"/>
          </p:nvPr>
        </p:nvSpPr>
        <p:spPr/>
        <p:txBody>
          <a:bodyPr vert="horz" lIns="91440" tIns="45720" rIns="91440" bIns="45720" rtlCol="0" anchor="t">
            <a:normAutofit/>
          </a:bodyPr>
          <a:lstStyle/>
          <a:p>
            <a:r>
              <a:rPr lang="en-US">
                <a:cs typeface="Calibri"/>
              </a:rPr>
              <a:t>In the setting you can go to:</a:t>
            </a:r>
          </a:p>
          <a:p>
            <a:r>
              <a:rPr lang="en-US" dirty="0">
                <a:cs typeface="Calibri"/>
              </a:rPr>
              <a:t>About to contact support and read legal </a:t>
            </a:r>
            <a:r>
              <a:rPr lang="en-US">
                <a:cs typeface="Calibri"/>
              </a:rPr>
              <a:t>mumbo jumbo.</a:t>
            </a:r>
          </a:p>
          <a:p>
            <a:r>
              <a:rPr lang="en-US">
                <a:cs typeface="Calibri"/>
              </a:rPr>
              <a:t>Status to disconnect from the glasses.</a:t>
            </a:r>
          </a:p>
          <a:p>
            <a:r>
              <a:rPr lang="en-US" dirty="0">
                <a:cs typeface="Calibri"/>
              </a:rPr>
              <a:t>Name to change the identification name of </a:t>
            </a:r>
            <a:r>
              <a:rPr lang="en-US">
                <a:cs typeface="Calibri"/>
              </a:rPr>
              <a:t>the glasses</a:t>
            </a:r>
          </a:p>
          <a:p>
            <a:r>
              <a:rPr lang="en-US" dirty="0">
                <a:cs typeface="Calibri"/>
              </a:rPr>
              <a:t>Device info to see IP-addresses and serial </a:t>
            </a:r>
            <a:r>
              <a:rPr lang="en-US">
                <a:cs typeface="Calibri"/>
              </a:rPr>
              <a:t>numbers.</a:t>
            </a:r>
          </a:p>
          <a:p>
            <a:r>
              <a:rPr lang="en-US" dirty="0">
                <a:cs typeface="Calibri"/>
              </a:rPr>
              <a:t>Wi-Fi there you can connect and disconnect </a:t>
            </a:r>
            <a:r>
              <a:rPr lang="en-US">
                <a:cs typeface="Calibri"/>
              </a:rPr>
              <a:t>from Wi-Fi networks.</a:t>
            </a:r>
            <a:endParaRPr lang="en-US" dirty="0">
              <a:cs typeface="Calibri"/>
            </a:endParaRPr>
          </a:p>
        </p:txBody>
      </p:sp>
      <p:pic>
        <p:nvPicPr>
          <p:cNvPr id="8" name="Picture 8">
            <a:extLst>
              <a:ext uri="{FF2B5EF4-FFF2-40B4-BE49-F238E27FC236}">
                <a16:creationId xmlns:a16="http://schemas.microsoft.com/office/drawing/2014/main" id="{B93509B9-F9F5-4160-B148-377C150C4AF3}"/>
              </a:ext>
            </a:extLst>
          </p:cNvPr>
          <p:cNvPicPr>
            <a:picLocks noChangeAspect="1"/>
          </p:cNvPicPr>
          <p:nvPr/>
        </p:nvPicPr>
        <p:blipFill>
          <a:blip r:embed="rId2"/>
          <a:stretch>
            <a:fillRect/>
          </a:stretch>
        </p:blipFill>
        <p:spPr>
          <a:xfrm>
            <a:off x="6098729" y="2584"/>
            <a:ext cx="3164832" cy="6839917"/>
          </a:xfrm>
          <a:prstGeom prst="rect">
            <a:avLst/>
          </a:prstGeom>
        </p:spPr>
      </p:pic>
    </p:spTree>
    <p:extLst>
      <p:ext uri="{BB962C8B-B14F-4D97-AF65-F5344CB8AC3E}">
        <p14:creationId xmlns:p14="http://schemas.microsoft.com/office/powerpoint/2010/main" val="382379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4B8B0-3797-4559-84CC-9AC6191F192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cs typeface="Calibri Light"/>
              </a:rPr>
              <a:t>Pointr</a:t>
            </a:r>
            <a:r>
              <a:rPr lang="en-US" sz="5400" dirty="0">
                <a:cs typeface="Calibri Light"/>
              </a:rPr>
              <a:t> app</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6CFCA0-3BC0-4DB3-9D27-5E2C8885DCE1}"/>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r>
              <a:rPr lang="en-US" sz="2200" dirty="0" err="1">
                <a:cs typeface="Calibri" panose="020F0502020204030204"/>
              </a:rPr>
              <a:t>Pointr</a:t>
            </a:r>
            <a:r>
              <a:rPr lang="en-US" sz="2200" dirty="0">
                <a:cs typeface="Calibri" panose="020F0502020204030204"/>
              </a:rPr>
              <a:t> is a video calling app that allows callers to put symbols and texts easily onto the video call allowing for clearer communication and instruction.</a:t>
            </a:r>
          </a:p>
          <a:p>
            <a:r>
              <a:rPr lang="en-US" sz="2200" dirty="0" err="1">
                <a:cs typeface="Calibri" panose="020F0502020204030204"/>
              </a:rPr>
              <a:t>Pointr</a:t>
            </a:r>
            <a:r>
              <a:rPr lang="en-US" sz="2200" dirty="0">
                <a:cs typeface="Calibri" panose="020F0502020204030204"/>
              </a:rPr>
              <a:t> can be downloaded from the app store for free.</a:t>
            </a:r>
          </a:p>
        </p:txBody>
      </p:sp>
      <p:pic>
        <p:nvPicPr>
          <p:cNvPr id="5" name="Picture 5">
            <a:extLst>
              <a:ext uri="{FF2B5EF4-FFF2-40B4-BE49-F238E27FC236}">
                <a16:creationId xmlns:a16="http://schemas.microsoft.com/office/drawing/2014/main" id="{4BE644E1-3EBB-4DA8-8161-2EB019311F81}"/>
              </a:ext>
            </a:extLst>
          </p:cNvPr>
          <p:cNvPicPr>
            <a:picLocks noGrp="1" noChangeAspect="1"/>
          </p:cNvPicPr>
          <p:nvPr>
            <p:ph type="pic" idx="1"/>
          </p:nvPr>
        </p:nvPicPr>
        <p:blipFill rotWithShape="1">
          <a:blip r:embed="rId2"/>
          <a:srcRect l="13218" r="235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04981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7f4b157-ca1c-4b5f-af2e-327f90325cfd">
      <Terms xmlns="http://schemas.microsoft.com/office/infopath/2007/PartnerControls"/>
    </lcf76f155ced4ddcb4097134ff3c332f>
    <TaxCatchAll xmlns="45345483-9e73-46a8-91d7-e8107e73c5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25C01438463204E98116495DC0569E6" ma:contentTypeVersion="15" ma:contentTypeDescription="Ein neues Dokument erstellen." ma:contentTypeScope="" ma:versionID="fa383d7b0b89f0e6b096a356a130a5a7">
  <xsd:schema xmlns:xsd="http://www.w3.org/2001/XMLSchema" xmlns:xs="http://www.w3.org/2001/XMLSchema" xmlns:p="http://schemas.microsoft.com/office/2006/metadata/properties" xmlns:ns2="67f4b157-ca1c-4b5f-af2e-327f90325cfd" xmlns:ns3="45345483-9e73-46a8-91d7-e8107e73c58f" targetNamespace="http://schemas.microsoft.com/office/2006/metadata/properties" ma:root="true" ma:fieldsID="187d709cfae2440f1c32f6b7c5dfe4e5" ns2:_="" ns3:_="">
    <xsd:import namespace="67f4b157-ca1c-4b5f-af2e-327f90325cfd"/>
    <xsd:import namespace="45345483-9e73-46a8-91d7-e8107e73c5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4b157-ca1c-4b5f-af2e-327f90325c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f3190740-df44-4995-b574-cd0c93d2622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45483-9e73-46a8-91d7-e8107e73c58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ef749ae-aac6-441a-b0a0-f9243b123bae}" ma:internalName="TaxCatchAll" ma:showField="CatchAllData" ma:web="45345483-9e73-46a8-91d7-e8107e73c5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340771-ECB4-45DE-A7A7-6AAA5E35595E}">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675fcffa-e304-47b7-ba2d-15c566b5c7e8"/>
    <ds:schemaRef ds:uri="http://purl.org/dc/terms/"/>
    <ds:schemaRef ds:uri="9cbfe8d7-bac6-4645-b7d8-bfbc2b8bc8b8"/>
    <ds:schemaRef ds:uri="http://schemas.microsoft.com/sharepoint/v3"/>
    <ds:schemaRef ds:uri="http://www.w3.org/XML/1998/namespace"/>
    <ds:schemaRef ds:uri="http://purl.org/dc/elements/1.1/"/>
    <ds:schemaRef ds:uri="67f4b157-ca1c-4b5f-af2e-327f90325cfd"/>
    <ds:schemaRef ds:uri="45345483-9e73-46a8-91d7-e8107e73c58f"/>
  </ds:schemaRefs>
</ds:datastoreItem>
</file>

<file path=customXml/itemProps2.xml><?xml version="1.0" encoding="utf-8"?>
<ds:datastoreItem xmlns:ds="http://schemas.openxmlformats.org/officeDocument/2006/customXml" ds:itemID="{1416CBE3-5703-4F72-ACAB-9008EB5F6D8C}">
  <ds:schemaRefs>
    <ds:schemaRef ds:uri="http://schemas.microsoft.com/sharepoint/v3/contenttype/forms"/>
  </ds:schemaRefs>
</ds:datastoreItem>
</file>

<file path=customXml/itemProps3.xml><?xml version="1.0" encoding="utf-8"?>
<ds:datastoreItem xmlns:ds="http://schemas.openxmlformats.org/officeDocument/2006/customXml" ds:itemID="{35F0C5C1-2E73-46D6-B749-2A2ADF8241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4b157-ca1c-4b5f-af2e-327f90325cfd"/>
    <ds:schemaRef ds:uri="45345483-9e73-46a8-91d7-e8107e73c5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848</Words>
  <Application>Microsoft Office PowerPoint</Application>
  <PresentationFormat>Breitbild</PresentationFormat>
  <Paragraphs>51</Paragraphs>
  <Slides>14</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Arial</vt:lpstr>
      <vt:lpstr>Calibri</vt:lpstr>
      <vt:lpstr>Calibri Light</vt:lpstr>
      <vt:lpstr>office theme</vt:lpstr>
      <vt:lpstr>Battery on/off</vt:lpstr>
      <vt:lpstr>Screen on/off/sleep</vt:lpstr>
      <vt:lpstr>Screen operation</vt:lpstr>
      <vt:lpstr>Vuzix companion app</vt:lpstr>
      <vt:lpstr>Vuzix user interface: home</vt:lpstr>
      <vt:lpstr>Vuzix user interface: Input</vt:lpstr>
      <vt:lpstr>Vuzix user interface: More</vt:lpstr>
      <vt:lpstr>Vuzix user interface: settings</vt:lpstr>
      <vt:lpstr>Pointr app</vt:lpstr>
      <vt:lpstr>Opening Pointr for the first time</vt:lpstr>
      <vt:lpstr>Pointr user interface: start</vt:lpstr>
      <vt:lpstr>Pointr user interface</vt:lpstr>
      <vt:lpstr>Pointr start tab</vt:lpstr>
      <vt:lpstr>Pointr pointers tab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Ville Sirén</dc:creator>
  <cp:lastModifiedBy>Frank Meiring</cp:lastModifiedBy>
  <cp:revision>870</cp:revision>
  <dcterms:created xsi:type="dcterms:W3CDTF">2022-02-11T07:03:20Z</dcterms:created>
  <dcterms:modified xsi:type="dcterms:W3CDTF">2023-10-06T10:19:44Z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0x010100125C01438463204E98116495DC0569E6</vt:lpwstr>
  </property>
</Properties>
</file>