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33" autoAdjust="0"/>
  </p:normalViewPr>
  <p:slideViewPr>
    <p:cSldViewPr snapToGrid="0">
      <p:cViewPr varScale="1">
        <p:scale>
          <a:sx n="76" d="100"/>
          <a:sy n="76" d="100"/>
        </p:scale>
        <p:origin x="91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185863"/>
            <a:ext cx="10407650" cy="58547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6500" b="0" strike="noStrike" spc="-1">
                <a:latin typeface="Calibri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125589" y="7416157"/>
            <a:ext cx="9004171" cy="70255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900" b="0" strike="noStrike" spc="-1">
                <a:latin typeface="Calibri"/>
              </a:rPr>
              <a:t>Click to edit the notes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1" y="0"/>
            <a:ext cx="4884517" cy="7801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100" b="0" strike="noStrike" spc="-1">
                <a:latin typeface="Calibri"/>
              </a:rPr>
              <a:t>&lt;header&gt;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6370831" y="0"/>
            <a:ext cx="4884517" cy="7801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de-DE" sz="2100" b="0" strike="noStrike" spc="-1">
                <a:latin typeface="Calibri"/>
              </a:rPr>
              <a:t>&lt;date/time&gt;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1" y="14832841"/>
            <a:ext cx="4884517" cy="7801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e-DE" sz="2100" b="0" strike="noStrike" spc="-1">
                <a:latin typeface="Calibri"/>
              </a:rPr>
              <a:t>&lt;footer&gt;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6370831" y="14832841"/>
            <a:ext cx="4884517" cy="7801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094DC0B-AF82-4451-868C-5CE5E60332A1}" type="slidenum">
              <a:rPr lang="de-DE" sz="2100" b="0" strike="noStrike" spc="-1">
                <a:latin typeface="Calibri"/>
              </a:rPr>
              <a:t>‹Nr.›</a:t>
            </a:fld>
            <a:endParaRPr lang="de-DE" sz="21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1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094DC0B-AF82-4451-868C-5CE5E60332A1}" type="slidenum">
              <a:rPr lang="de-DE" sz="2100" b="0" strike="noStrike" spc="-1" smtClean="0">
                <a:latin typeface="Calibri"/>
              </a:rPr>
              <a:t>1</a:t>
            </a:fld>
            <a:endParaRPr lang="de-DE" sz="21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16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79641" y="4777105"/>
            <a:ext cx="5437128" cy="3907585"/>
          </a:xfrm>
          <a:prstGeom prst="rect">
            <a:avLst/>
          </a:prstGeom>
        </p:spPr>
        <p:txBody>
          <a:bodyPr lIns="91365" tIns="45418" rIns="91365" bIns="45418">
            <a:noAutofit/>
          </a:bodyPr>
          <a:lstStyle/>
          <a:p>
            <a:endParaRPr lang="de-DE" sz="2900" spc="-1">
              <a:latin typeface="Calibri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3850585" y="0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65" tIns="45418" rIns="91365" bIns="45418">
            <a:noAutofit/>
          </a:bodyPr>
          <a:lstStyle/>
          <a:p>
            <a:pPr algn="r">
              <a:lnSpc>
                <a:spcPct val="100000"/>
              </a:lnSpc>
            </a:pPr>
            <a:fld id="{33DF7CCC-D72F-45C2-8816-D8708F175042}" type="datetime1">
              <a:rPr lang="de-DE" sz="1200" spc="-1">
                <a:solidFill>
                  <a:srgbClr val="000000"/>
                </a:solidFill>
              </a:rPr>
              <a:t>05.10.2023</a:t>
            </a:fld>
            <a:endParaRPr lang="de-DE" sz="1200" spc="-1">
              <a:latin typeface="Calibri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1" y="9428567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5"/>
          <p:cNvSpPr/>
          <p:nvPr/>
        </p:nvSpPr>
        <p:spPr>
          <a:xfrm>
            <a:off x="3850585" y="9428567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65" tIns="45418" rIns="91365" bIns="45418" anchor="b">
            <a:noAutofit/>
          </a:bodyPr>
          <a:lstStyle/>
          <a:p>
            <a:pPr algn="r">
              <a:lnSpc>
                <a:spcPct val="100000"/>
              </a:lnSpc>
            </a:pPr>
            <a:fld id="{EF505A29-2CCC-4B10-A9F5-2094408E276C}" type="slidenum">
              <a:rPr lang="de-DE" sz="1200" spc="-1">
                <a:solidFill>
                  <a:srgbClr val="000000"/>
                </a:solidFill>
              </a:rPr>
              <a:t>2</a:t>
            </a:fld>
            <a:endParaRPr lang="de-DE" sz="1200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55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79641" y="4777105"/>
            <a:ext cx="5437128" cy="3907585"/>
          </a:xfrm>
          <a:prstGeom prst="rect">
            <a:avLst/>
          </a:prstGeom>
        </p:spPr>
        <p:txBody>
          <a:bodyPr lIns="91365" tIns="45418" rIns="91365" bIns="45418">
            <a:noAutofit/>
          </a:bodyPr>
          <a:lstStyle/>
          <a:p>
            <a:endParaRPr lang="de-DE" sz="2900" spc="-1">
              <a:latin typeface="Calibri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3850585" y="0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65" tIns="45418" rIns="91365" bIns="45418">
            <a:noAutofit/>
          </a:bodyPr>
          <a:lstStyle/>
          <a:p>
            <a:pPr algn="r">
              <a:lnSpc>
                <a:spcPct val="100000"/>
              </a:lnSpc>
            </a:pPr>
            <a:fld id="{33DF7CCC-D72F-45C2-8816-D8708F175042}" type="datetime1">
              <a:rPr lang="de-DE" sz="1200" spc="-1">
                <a:solidFill>
                  <a:srgbClr val="000000"/>
                </a:solidFill>
              </a:rPr>
              <a:t>05.10.2023</a:t>
            </a:fld>
            <a:endParaRPr lang="de-DE" sz="1200" spc="-1">
              <a:latin typeface="Calibri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1" y="9428567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5"/>
          <p:cNvSpPr/>
          <p:nvPr/>
        </p:nvSpPr>
        <p:spPr>
          <a:xfrm>
            <a:off x="3850585" y="9428567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65" tIns="45418" rIns="91365" bIns="45418" anchor="b">
            <a:noAutofit/>
          </a:bodyPr>
          <a:lstStyle/>
          <a:p>
            <a:pPr algn="r">
              <a:lnSpc>
                <a:spcPct val="100000"/>
              </a:lnSpc>
            </a:pPr>
            <a:fld id="{EF505A29-2CCC-4B10-A9F5-2094408E276C}" type="slidenum">
              <a:rPr lang="de-DE" sz="1200" spc="-1">
                <a:solidFill>
                  <a:srgbClr val="000000"/>
                </a:solidFill>
              </a:rPr>
              <a:t>3</a:t>
            </a:fld>
            <a:endParaRPr lang="de-DE" sz="1200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031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79641" y="4777105"/>
            <a:ext cx="5437128" cy="3907585"/>
          </a:xfrm>
          <a:prstGeom prst="rect">
            <a:avLst/>
          </a:prstGeom>
        </p:spPr>
        <p:txBody>
          <a:bodyPr lIns="91365" tIns="45418" rIns="91365" bIns="45418">
            <a:noAutofit/>
          </a:bodyPr>
          <a:lstStyle/>
          <a:p>
            <a:endParaRPr lang="de-DE" sz="2900" spc="-1">
              <a:latin typeface="Calibri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3850585" y="0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65" tIns="45418" rIns="91365" bIns="45418">
            <a:noAutofit/>
          </a:bodyPr>
          <a:lstStyle/>
          <a:p>
            <a:pPr algn="r">
              <a:lnSpc>
                <a:spcPct val="100000"/>
              </a:lnSpc>
            </a:pPr>
            <a:fld id="{33DF7CCC-D72F-45C2-8816-D8708F175042}" type="datetime1">
              <a:rPr lang="de-DE" sz="1200" spc="-1">
                <a:solidFill>
                  <a:srgbClr val="000000"/>
                </a:solidFill>
              </a:rPr>
              <a:t>05.10.2023</a:t>
            </a:fld>
            <a:endParaRPr lang="de-DE" sz="1200" spc="-1">
              <a:latin typeface="Calibri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1" y="9428567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5"/>
          <p:cNvSpPr/>
          <p:nvPr/>
        </p:nvSpPr>
        <p:spPr>
          <a:xfrm>
            <a:off x="3850585" y="9428567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65" tIns="45418" rIns="91365" bIns="45418" anchor="b">
            <a:noAutofit/>
          </a:bodyPr>
          <a:lstStyle/>
          <a:p>
            <a:pPr algn="r">
              <a:lnSpc>
                <a:spcPct val="100000"/>
              </a:lnSpc>
            </a:pPr>
            <a:fld id="{EF505A29-2CCC-4B10-A9F5-2094408E276C}" type="slidenum">
              <a:rPr lang="de-DE" sz="1200" spc="-1">
                <a:solidFill>
                  <a:srgbClr val="000000"/>
                </a:solidFill>
              </a:rPr>
              <a:t>4</a:t>
            </a:fld>
            <a:endParaRPr lang="de-DE" sz="1200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632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79641" y="4777105"/>
            <a:ext cx="5437128" cy="3907585"/>
          </a:xfrm>
          <a:prstGeom prst="rect">
            <a:avLst/>
          </a:prstGeom>
        </p:spPr>
        <p:txBody>
          <a:bodyPr lIns="91365" tIns="45418" rIns="91365" bIns="45418">
            <a:noAutofit/>
          </a:bodyPr>
          <a:lstStyle/>
          <a:p>
            <a:endParaRPr lang="de-DE" sz="2900" spc="-1">
              <a:latin typeface="Calibri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3850585" y="0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65" tIns="45418" rIns="91365" bIns="45418">
            <a:noAutofit/>
          </a:bodyPr>
          <a:lstStyle/>
          <a:p>
            <a:pPr algn="r">
              <a:lnSpc>
                <a:spcPct val="100000"/>
              </a:lnSpc>
            </a:pPr>
            <a:fld id="{33DF7CCC-D72F-45C2-8816-D8708F175042}" type="datetime1">
              <a:rPr lang="de-DE" sz="1200" spc="-1">
                <a:solidFill>
                  <a:srgbClr val="000000"/>
                </a:solidFill>
              </a:rPr>
              <a:t>05.10.2023</a:t>
            </a:fld>
            <a:endParaRPr lang="de-DE" sz="1200" spc="-1">
              <a:latin typeface="Calibri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1" y="9428567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5"/>
          <p:cNvSpPr/>
          <p:nvPr/>
        </p:nvSpPr>
        <p:spPr>
          <a:xfrm>
            <a:off x="3850585" y="9428567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65" tIns="45418" rIns="91365" bIns="45418" anchor="b">
            <a:noAutofit/>
          </a:bodyPr>
          <a:lstStyle/>
          <a:p>
            <a:pPr algn="r">
              <a:lnSpc>
                <a:spcPct val="100000"/>
              </a:lnSpc>
            </a:pPr>
            <a:fld id="{EF505A29-2CCC-4B10-A9F5-2094408E276C}" type="slidenum">
              <a:rPr lang="de-DE" sz="1200" spc="-1">
                <a:solidFill>
                  <a:srgbClr val="000000"/>
                </a:solidFill>
              </a:rPr>
              <a:t>5</a:t>
            </a:fld>
            <a:endParaRPr lang="de-DE" sz="1200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386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79641" y="4777105"/>
            <a:ext cx="5437128" cy="3907585"/>
          </a:xfrm>
          <a:prstGeom prst="rect">
            <a:avLst/>
          </a:prstGeom>
        </p:spPr>
        <p:txBody>
          <a:bodyPr lIns="91365" tIns="45418" rIns="91365" bIns="45418">
            <a:noAutofit/>
          </a:bodyPr>
          <a:lstStyle/>
          <a:p>
            <a:endParaRPr lang="de-DE" sz="2900" spc="-1">
              <a:latin typeface="Calibri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3850585" y="0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65" tIns="45418" rIns="91365" bIns="45418">
            <a:noAutofit/>
          </a:bodyPr>
          <a:lstStyle/>
          <a:p>
            <a:pPr algn="r">
              <a:lnSpc>
                <a:spcPct val="100000"/>
              </a:lnSpc>
            </a:pPr>
            <a:fld id="{33DF7CCC-D72F-45C2-8816-D8708F175042}" type="datetime1">
              <a:rPr lang="de-DE" sz="1200" spc="-1">
                <a:solidFill>
                  <a:srgbClr val="000000"/>
                </a:solidFill>
              </a:rPr>
              <a:t>05.10.2023</a:t>
            </a:fld>
            <a:endParaRPr lang="de-DE" sz="1200" spc="-1">
              <a:latin typeface="Calibri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1" y="9428567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5"/>
          <p:cNvSpPr/>
          <p:nvPr/>
        </p:nvSpPr>
        <p:spPr>
          <a:xfrm>
            <a:off x="3850585" y="9428567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65" tIns="45418" rIns="91365" bIns="45418" anchor="b">
            <a:noAutofit/>
          </a:bodyPr>
          <a:lstStyle/>
          <a:p>
            <a:pPr algn="r">
              <a:lnSpc>
                <a:spcPct val="100000"/>
              </a:lnSpc>
            </a:pPr>
            <a:fld id="{EF505A29-2CCC-4B10-A9F5-2094408E276C}" type="slidenum">
              <a:rPr lang="de-DE" sz="1200" spc="-1">
                <a:solidFill>
                  <a:srgbClr val="000000"/>
                </a:solidFill>
              </a:rPr>
              <a:t>6</a:t>
            </a:fld>
            <a:endParaRPr lang="de-DE" sz="1200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9516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79641" y="4777105"/>
            <a:ext cx="5437128" cy="3907585"/>
          </a:xfrm>
          <a:prstGeom prst="rect">
            <a:avLst/>
          </a:prstGeom>
        </p:spPr>
        <p:txBody>
          <a:bodyPr lIns="91365" tIns="45418" rIns="91365" bIns="45418">
            <a:noAutofit/>
          </a:bodyPr>
          <a:lstStyle/>
          <a:p>
            <a:endParaRPr lang="de-DE" sz="2900" spc="-1">
              <a:latin typeface="Calibri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3850585" y="0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65" tIns="45418" rIns="91365" bIns="45418">
            <a:noAutofit/>
          </a:bodyPr>
          <a:lstStyle/>
          <a:p>
            <a:pPr algn="r">
              <a:lnSpc>
                <a:spcPct val="100000"/>
              </a:lnSpc>
            </a:pPr>
            <a:fld id="{33DF7CCC-D72F-45C2-8816-D8708F175042}" type="datetime1">
              <a:rPr lang="de-DE" sz="1200" spc="-1">
                <a:solidFill>
                  <a:srgbClr val="000000"/>
                </a:solidFill>
              </a:rPr>
              <a:t>05.10.2023</a:t>
            </a:fld>
            <a:endParaRPr lang="de-DE" sz="1200" spc="-1">
              <a:latin typeface="Calibri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1" y="9428567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5"/>
          <p:cNvSpPr/>
          <p:nvPr/>
        </p:nvSpPr>
        <p:spPr>
          <a:xfrm>
            <a:off x="3850585" y="9428567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65" tIns="45418" rIns="91365" bIns="45418" anchor="b">
            <a:noAutofit/>
          </a:bodyPr>
          <a:lstStyle/>
          <a:p>
            <a:pPr algn="r">
              <a:lnSpc>
                <a:spcPct val="100000"/>
              </a:lnSpc>
            </a:pPr>
            <a:fld id="{EF505A29-2CCC-4B10-A9F5-2094408E276C}" type="slidenum">
              <a:rPr lang="de-DE" sz="1200" spc="-1">
                <a:solidFill>
                  <a:srgbClr val="000000"/>
                </a:solidFill>
              </a:rPr>
              <a:t>7</a:t>
            </a:fld>
            <a:endParaRPr lang="de-DE" sz="1200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887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79641" y="4777105"/>
            <a:ext cx="5437128" cy="3907585"/>
          </a:xfrm>
          <a:prstGeom prst="rect">
            <a:avLst/>
          </a:prstGeom>
        </p:spPr>
        <p:txBody>
          <a:bodyPr lIns="91365" tIns="45418" rIns="91365" bIns="45418">
            <a:noAutofit/>
          </a:bodyPr>
          <a:lstStyle/>
          <a:p>
            <a:endParaRPr lang="de-DE" sz="2900" spc="-1">
              <a:latin typeface="Calibri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3850585" y="0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65" tIns="45418" rIns="91365" bIns="45418">
            <a:noAutofit/>
          </a:bodyPr>
          <a:lstStyle/>
          <a:p>
            <a:pPr algn="r">
              <a:lnSpc>
                <a:spcPct val="100000"/>
              </a:lnSpc>
            </a:pPr>
            <a:fld id="{33DF7CCC-D72F-45C2-8816-D8708F175042}" type="datetime1">
              <a:rPr lang="de-DE" sz="1200" spc="-1">
                <a:solidFill>
                  <a:srgbClr val="000000"/>
                </a:solidFill>
              </a:rPr>
              <a:t>05.10.2023</a:t>
            </a:fld>
            <a:endParaRPr lang="de-DE" sz="1200" spc="-1">
              <a:latin typeface="Calibri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1" y="9428567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5"/>
          <p:cNvSpPr/>
          <p:nvPr/>
        </p:nvSpPr>
        <p:spPr>
          <a:xfrm>
            <a:off x="3850585" y="9428567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65" tIns="45418" rIns="91365" bIns="45418" anchor="b">
            <a:noAutofit/>
          </a:bodyPr>
          <a:lstStyle/>
          <a:p>
            <a:pPr algn="r">
              <a:lnSpc>
                <a:spcPct val="100000"/>
              </a:lnSpc>
            </a:pPr>
            <a:fld id="{EF505A29-2CCC-4B10-A9F5-2094408E276C}" type="slidenum">
              <a:rPr lang="de-DE" sz="1200" spc="-1">
                <a:solidFill>
                  <a:srgbClr val="000000"/>
                </a:solidFill>
              </a:rPr>
              <a:t>8</a:t>
            </a:fld>
            <a:endParaRPr lang="de-DE" sz="1200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453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79641" y="4777105"/>
            <a:ext cx="5437128" cy="3907585"/>
          </a:xfrm>
          <a:prstGeom prst="rect">
            <a:avLst/>
          </a:prstGeom>
        </p:spPr>
        <p:txBody>
          <a:bodyPr lIns="91365" tIns="45418" rIns="91365" bIns="45418">
            <a:noAutofit/>
          </a:bodyPr>
          <a:lstStyle/>
          <a:p>
            <a:endParaRPr lang="de-DE" sz="2900" spc="-1">
              <a:latin typeface="Calibri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3850585" y="0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65" tIns="45418" rIns="91365" bIns="45418">
            <a:noAutofit/>
          </a:bodyPr>
          <a:lstStyle/>
          <a:p>
            <a:pPr algn="r">
              <a:lnSpc>
                <a:spcPct val="100000"/>
              </a:lnSpc>
            </a:pPr>
            <a:fld id="{33DF7CCC-D72F-45C2-8816-D8708F175042}" type="datetime1">
              <a:rPr lang="de-DE" sz="1200" spc="-1">
                <a:solidFill>
                  <a:srgbClr val="000000"/>
                </a:solidFill>
              </a:rPr>
              <a:t>05.10.2023</a:t>
            </a:fld>
            <a:endParaRPr lang="de-DE" sz="1200" spc="-1">
              <a:latin typeface="Calibri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1" y="9428567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5"/>
          <p:cNvSpPr/>
          <p:nvPr/>
        </p:nvSpPr>
        <p:spPr>
          <a:xfrm>
            <a:off x="3850585" y="9428567"/>
            <a:ext cx="2944753" cy="496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65" tIns="45418" rIns="91365" bIns="45418" anchor="b">
            <a:noAutofit/>
          </a:bodyPr>
          <a:lstStyle/>
          <a:p>
            <a:pPr algn="r">
              <a:lnSpc>
                <a:spcPct val="100000"/>
              </a:lnSpc>
            </a:pPr>
            <a:fld id="{EF505A29-2CCC-4B10-A9F5-2094408E276C}" type="slidenum">
              <a:rPr lang="de-DE" sz="1200" spc="-1">
                <a:solidFill>
                  <a:srgbClr val="000000"/>
                </a:solidFill>
              </a:rPr>
              <a:t>9</a:t>
            </a:fld>
            <a:endParaRPr lang="de-DE" sz="1200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6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"/>
          <p:cNvPicPr/>
          <p:nvPr/>
        </p:nvPicPr>
        <p:blipFill>
          <a:blip r:embed="rId14"/>
          <a:stretch/>
        </p:blipFill>
        <p:spPr>
          <a:xfrm>
            <a:off x="0" y="0"/>
            <a:ext cx="4088160" cy="1741320"/>
          </a:xfrm>
          <a:prstGeom prst="rect">
            <a:avLst/>
          </a:prstGeom>
          <a:ln>
            <a:noFill/>
          </a:ln>
        </p:spPr>
      </p:pic>
      <p:pic>
        <p:nvPicPr>
          <p:cNvPr id="6" name="Grafik 9"/>
          <p:cNvPicPr/>
          <p:nvPr/>
        </p:nvPicPr>
        <p:blipFill>
          <a:blip r:embed="rId15"/>
          <a:srcRect t="-7692" r="-945" b="-3415"/>
          <a:stretch/>
        </p:blipFill>
        <p:spPr>
          <a:xfrm>
            <a:off x="5694840" y="0"/>
            <a:ext cx="6496200" cy="1110600"/>
          </a:xfrm>
          <a:prstGeom prst="rect">
            <a:avLst/>
          </a:prstGeom>
          <a:ln>
            <a:noFill/>
          </a:ln>
        </p:spPr>
      </p:pic>
      <p:sp>
        <p:nvSpPr>
          <p:cNvPr id="2" name="Line 1"/>
          <p:cNvSpPr/>
          <p:nvPr/>
        </p:nvSpPr>
        <p:spPr>
          <a:xfrm>
            <a:off x="3580560" y="1110960"/>
            <a:ext cx="8611200" cy="0"/>
          </a:xfrm>
          <a:prstGeom prst="line">
            <a:avLst/>
          </a:prstGeom>
          <a:ln>
            <a:solidFill>
              <a:srgbClr val="B5D2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latin typeface="Calibri"/>
              </a:rPr>
              <a:t>Click to edit the title text format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12" Type="http://schemas.openxmlformats.org/officeDocument/2006/relationships/image" Target="../media/image7.png"/><Relationship Id="rId17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5" Type="http://schemas.openxmlformats.org/officeDocument/2006/relationships/image" Target="../media/image10.png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9.jpe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0.png"/><Relationship Id="rId18" Type="http://schemas.openxmlformats.org/officeDocument/2006/relationships/image" Target="../media/image5.gif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9.jpeg"/><Relationship Id="rId1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5" Type="http://schemas.openxmlformats.org/officeDocument/2006/relationships/image" Target="../media/image23.JP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6.png"/><Relationship Id="rId1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9.jpeg"/><Relationship Id="rId17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5" Type="http://schemas.openxmlformats.org/officeDocument/2006/relationships/image" Target="../media/image26.JP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6.png"/><Relationship Id="rId1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9.jpeg"/><Relationship Id="rId17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5" Type="http://schemas.openxmlformats.org/officeDocument/2006/relationships/image" Target="../media/image28.JP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6.png"/><Relationship Id="rId1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9.jpeg"/><Relationship Id="rId17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5" Type="http://schemas.openxmlformats.org/officeDocument/2006/relationships/image" Target="../media/image29.JP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6.png"/><Relationship Id="rId1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6.png"/><Relationship Id="rId1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6.png"/><Relationship Id="rId1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5" Type="http://schemas.openxmlformats.org/officeDocument/2006/relationships/image" Target="../media/image5.gif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6.png"/><Relationship Id="rId1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29741" r="24316" b="31442"/>
          <a:stretch/>
        </p:blipFill>
        <p:spPr>
          <a:xfrm>
            <a:off x="1885005" y="2204554"/>
            <a:ext cx="7136353" cy="339552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785B30F-0FC9-4CE4-89DC-07C46C546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8" y="6280176"/>
            <a:ext cx="412416" cy="49288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99BD387-4522-48B9-A7B6-073DA7CF1D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" y="6263800"/>
            <a:ext cx="581080" cy="581080"/>
          </a:xfrm>
          <a:prstGeom prst="rect">
            <a:avLst/>
          </a:prstGeom>
        </p:spPr>
      </p:pic>
      <p:sp>
        <p:nvSpPr>
          <p:cNvPr id="4" name="CustomShape 1"/>
          <p:cNvSpPr/>
          <p:nvPr/>
        </p:nvSpPr>
        <p:spPr>
          <a:xfrm>
            <a:off x="-1080" y="6059520"/>
            <a:ext cx="167616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Ausbildungspartner</a:t>
            </a:r>
            <a:endParaRPr lang="de-DE" sz="1400" b="0" strike="noStrike" spc="-1">
              <a:latin typeface="Calibri"/>
            </a:endParaRPr>
          </a:p>
        </p:txBody>
      </p:sp>
      <p:pic>
        <p:nvPicPr>
          <p:cNvPr id="5" name="Picture 4" descr="Datei:Krone logo.svg"/>
          <p:cNvPicPr/>
          <p:nvPr/>
        </p:nvPicPr>
        <p:blipFill>
          <a:blip r:embed="rId6"/>
          <a:stretch/>
        </p:blipFill>
        <p:spPr>
          <a:xfrm>
            <a:off x="1375560" y="6354360"/>
            <a:ext cx="1682280" cy="331560"/>
          </a:xfrm>
          <a:prstGeom prst="rect">
            <a:avLst/>
          </a:prstGeom>
          <a:ln>
            <a:noFill/>
          </a:ln>
        </p:spPr>
      </p:pic>
      <p:pic>
        <p:nvPicPr>
          <p:cNvPr id="6" name="Grafik 7"/>
          <p:cNvPicPr/>
          <p:nvPr/>
        </p:nvPicPr>
        <p:blipFill>
          <a:blip r:embed="rId7"/>
          <a:stretch/>
        </p:blipFill>
        <p:spPr>
          <a:xfrm>
            <a:off x="3188880" y="6392880"/>
            <a:ext cx="1865880" cy="322920"/>
          </a:xfrm>
          <a:prstGeom prst="rect">
            <a:avLst/>
          </a:prstGeom>
          <a:ln>
            <a:noFill/>
          </a:ln>
        </p:spPr>
      </p:pic>
      <p:pic>
        <p:nvPicPr>
          <p:cNvPr id="7" name="Picture 10" descr="Logo"/>
          <p:cNvPicPr/>
          <p:nvPr/>
        </p:nvPicPr>
        <p:blipFill>
          <a:blip r:embed="rId8"/>
          <a:stretch/>
        </p:blipFill>
        <p:spPr>
          <a:xfrm>
            <a:off x="5148360" y="6367320"/>
            <a:ext cx="1511640" cy="318600"/>
          </a:xfrm>
          <a:prstGeom prst="rect">
            <a:avLst/>
          </a:prstGeom>
          <a:ln>
            <a:noFill/>
          </a:ln>
        </p:spPr>
      </p:pic>
      <p:pic>
        <p:nvPicPr>
          <p:cNvPr id="8" name="Picture 12" descr="https://www.igk-krabbe.de/fileadmin/_processed_/csm_Logo_CCW_f8b0fcf587.jpg"/>
          <p:cNvPicPr/>
          <p:nvPr/>
        </p:nvPicPr>
        <p:blipFill>
          <a:blip r:embed="rId9"/>
          <a:stretch/>
        </p:blipFill>
        <p:spPr>
          <a:xfrm>
            <a:off x="6788160" y="6181920"/>
            <a:ext cx="836640" cy="628920"/>
          </a:xfrm>
          <a:prstGeom prst="rect">
            <a:avLst/>
          </a:prstGeom>
          <a:ln>
            <a:noFill/>
          </a:ln>
        </p:spPr>
      </p:pic>
      <p:pic>
        <p:nvPicPr>
          <p:cNvPr id="9" name="Picture 14" descr="Datei:Grimme-Logo.svg"/>
          <p:cNvPicPr/>
          <p:nvPr/>
        </p:nvPicPr>
        <p:blipFill>
          <a:blip r:embed="rId10"/>
          <a:stretch/>
        </p:blipFill>
        <p:spPr>
          <a:xfrm>
            <a:off x="7692840" y="6374160"/>
            <a:ext cx="1523880" cy="324000"/>
          </a:xfrm>
          <a:prstGeom prst="rect">
            <a:avLst/>
          </a:prstGeom>
          <a:ln>
            <a:noFill/>
          </a:ln>
        </p:spPr>
      </p:pic>
      <p:pic>
        <p:nvPicPr>
          <p:cNvPr id="10" name="Picture 2" descr="https://eacea.ec.europa.eu/sites/eacea-site/files/logosbeneficaireserasmusleft_en_1.jpg"/>
          <p:cNvPicPr/>
          <p:nvPr/>
        </p:nvPicPr>
        <p:blipFill>
          <a:blip r:embed="rId11"/>
          <a:stretch/>
        </p:blipFill>
        <p:spPr>
          <a:xfrm>
            <a:off x="9358200" y="6079320"/>
            <a:ext cx="2788920" cy="716760"/>
          </a:xfrm>
          <a:prstGeom prst="rect">
            <a:avLst/>
          </a:prstGeom>
          <a:ln>
            <a:noFill/>
          </a:ln>
        </p:spPr>
      </p:pic>
      <p:sp>
        <p:nvSpPr>
          <p:cNvPr id="12" name="Textfeld 11"/>
          <p:cNvSpPr txBox="1"/>
          <p:nvPr/>
        </p:nvSpPr>
        <p:spPr>
          <a:xfrm>
            <a:off x="3305613" y="2105870"/>
            <a:ext cx="5794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Operating </a:t>
            </a:r>
            <a:r>
              <a:rPr lang="de-DE" sz="4400" dirty="0" err="1"/>
              <a:t>Instructions</a:t>
            </a:r>
            <a:endParaRPr lang="de-DE" sz="44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C6F65D9-2CE6-D1E2-F14A-8E28448ED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99" y="1360202"/>
            <a:ext cx="14763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C9D3A7D-EC32-4826-69D1-1C95C886AD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45137" y="1227038"/>
            <a:ext cx="2752725" cy="116205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5BC6452-70D0-74C7-1D5E-7D2B588E07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00" y="975804"/>
            <a:ext cx="2414599" cy="11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7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785B30F-0FC9-4CE4-89DC-07C46C546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8" y="6280176"/>
            <a:ext cx="412416" cy="49288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99BD387-4522-48B9-A7B6-073DA7CF1D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" y="6263800"/>
            <a:ext cx="581080" cy="581080"/>
          </a:xfrm>
          <a:prstGeom prst="rect">
            <a:avLst/>
          </a:prstGeom>
        </p:spPr>
      </p:pic>
      <p:pic>
        <p:nvPicPr>
          <p:cNvPr id="62" name="Bild 1" descr="C:\Users\willmann\AppData\Local\Microsoft\Windows\INetCache\Content.Word\logo_Europa_BBS_HQ_2100x946.png"/>
          <p:cNvPicPr/>
          <p:nvPr/>
        </p:nvPicPr>
        <p:blipFill>
          <a:blip r:embed="rId5"/>
          <a:stretch/>
        </p:blipFill>
        <p:spPr>
          <a:xfrm>
            <a:off x="7364520" y="608760"/>
            <a:ext cx="764280" cy="345240"/>
          </a:xfrm>
          <a:prstGeom prst="rect">
            <a:avLst/>
          </a:prstGeom>
          <a:ln>
            <a:noFill/>
          </a:ln>
        </p:spPr>
      </p:pic>
      <p:pic>
        <p:nvPicPr>
          <p:cNvPr id="63" name="Grafik 3"/>
          <p:cNvPicPr/>
          <p:nvPr/>
        </p:nvPicPr>
        <p:blipFill>
          <a:blip r:embed="rId6"/>
          <a:stretch/>
        </p:blipFill>
        <p:spPr>
          <a:xfrm>
            <a:off x="5330880" y="573840"/>
            <a:ext cx="1048680" cy="372240"/>
          </a:xfrm>
          <a:prstGeom prst="rect">
            <a:avLst/>
          </a:prstGeom>
          <a:ln>
            <a:noFill/>
          </a:ln>
        </p:spPr>
      </p:pic>
      <p:pic>
        <p:nvPicPr>
          <p:cNvPr id="64" name="Bild 2" descr="C:\Users\willmann\AppData\Local\Microsoft\Windows\INetCache\Content.Word\Luino_College_Logo.gif"/>
          <p:cNvPicPr/>
          <p:nvPr/>
        </p:nvPicPr>
        <p:blipFill>
          <a:blip r:embed="rId7"/>
          <a:stretch/>
        </p:blipFill>
        <p:spPr>
          <a:xfrm>
            <a:off x="4792680" y="573840"/>
            <a:ext cx="429480" cy="403920"/>
          </a:xfrm>
          <a:prstGeom prst="rect">
            <a:avLst/>
          </a:prstGeom>
          <a:ln>
            <a:noFill/>
          </a:ln>
        </p:spPr>
      </p:pic>
      <p:pic>
        <p:nvPicPr>
          <p:cNvPr id="65" name="Grafik 4" descr="Tredun logo hukassa? – Kati Savolainen"/>
          <p:cNvPicPr/>
          <p:nvPr/>
        </p:nvPicPr>
        <p:blipFill>
          <a:blip r:embed="rId8"/>
          <a:stretch/>
        </p:blipFill>
        <p:spPr>
          <a:xfrm>
            <a:off x="6434280" y="662760"/>
            <a:ext cx="853200" cy="246960"/>
          </a:xfrm>
          <a:prstGeom prst="rect">
            <a:avLst/>
          </a:prstGeom>
          <a:ln>
            <a:noFill/>
          </a:ln>
        </p:spPr>
      </p:pic>
      <p:pic>
        <p:nvPicPr>
          <p:cNvPr id="66" name="Grafik 5" descr="ies-politecnico-vigo-3 - Fagor Automation - Deutschland"/>
          <p:cNvPicPr/>
          <p:nvPr/>
        </p:nvPicPr>
        <p:blipFill>
          <a:blip r:embed="rId9"/>
          <a:stretch/>
        </p:blipFill>
        <p:spPr>
          <a:xfrm>
            <a:off x="8186760" y="580320"/>
            <a:ext cx="1186560" cy="405720"/>
          </a:xfrm>
          <a:prstGeom prst="rect">
            <a:avLst/>
          </a:prstGeom>
          <a:ln>
            <a:noFill/>
          </a:ln>
        </p:spPr>
      </p:pic>
      <p:pic>
        <p:nvPicPr>
          <p:cNvPr id="67" name="Picture 2" descr="https://eacea.ec.europa.eu/sites/eacea-site/files/logosbeneficaireserasmusleft_en_1.jpg"/>
          <p:cNvPicPr/>
          <p:nvPr/>
        </p:nvPicPr>
        <p:blipFill>
          <a:blip r:embed="rId10"/>
          <a:stretch/>
        </p:blipFill>
        <p:spPr>
          <a:xfrm>
            <a:off x="8947440" y="6079320"/>
            <a:ext cx="3199680" cy="716760"/>
          </a:xfrm>
          <a:prstGeom prst="rect">
            <a:avLst/>
          </a:prstGeom>
          <a:ln>
            <a:noFill/>
          </a:ln>
        </p:spPr>
      </p:pic>
      <p:sp>
        <p:nvSpPr>
          <p:cNvPr id="68" name="CustomShape 1"/>
          <p:cNvSpPr/>
          <p:nvPr/>
        </p:nvSpPr>
        <p:spPr>
          <a:xfrm>
            <a:off x="0" y="6004368"/>
            <a:ext cx="167616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spc="-1" dirty="0">
                <a:solidFill>
                  <a:srgbClr val="000000"/>
                </a:solidFill>
                <a:latin typeface="Calibri"/>
              </a:rPr>
              <a:t>Training </a:t>
            </a:r>
            <a:r>
              <a:rPr lang="de-DE" sz="1400" spc="-1" dirty="0" err="1">
                <a:solidFill>
                  <a:srgbClr val="000000"/>
                </a:solidFill>
                <a:latin typeface="Calibri"/>
              </a:rPr>
              <a:t>partners</a:t>
            </a:r>
            <a:endParaRPr lang="de-DE" sz="1400" b="0" strike="noStrike" spc="-1" dirty="0">
              <a:latin typeface="Calibri"/>
            </a:endParaRPr>
          </a:p>
        </p:txBody>
      </p:sp>
      <p:pic>
        <p:nvPicPr>
          <p:cNvPr id="70" name="Picture 4" descr="Datei:Krone logo.svg"/>
          <p:cNvPicPr/>
          <p:nvPr/>
        </p:nvPicPr>
        <p:blipFill>
          <a:blip r:embed="rId11"/>
          <a:stretch/>
        </p:blipFill>
        <p:spPr>
          <a:xfrm>
            <a:off x="1375560" y="6354360"/>
            <a:ext cx="1682280" cy="331560"/>
          </a:xfrm>
          <a:prstGeom prst="rect">
            <a:avLst/>
          </a:prstGeom>
          <a:ln>
            <a:noFill/>
          </a:ln>
        </p:spPr>
      </p:pic>
      <p:pic>
        <p:nvPicPr>
          <p:cNvPr id="71" name="Grafik 7"/>
          <p:cNvPicPr/>
          <p:nvPr/>
        </p:nvPicPr>
        <p:blipFill>
          <a:blip r:embed="rId12"/>
          <a:stretch/>
        </p:blipFill>
        <p:spPr>
          <a:xfrm>
            <a:off x="3188880" y="6392880"/>
            <a:ext cx="1865880" cy="322920"/>
          </a:xfrm>
          <a:prstGeom prst="rect">
            <a:avLst/>
          </a:prstGeom>
          <a:ln>
            <a:noFill/>
          </a:ln>
        </p:spPr>
      </p:pic>
      <p:pic>
        <p:nvPicPr>
          <p:cNvPr id="72" name="Picture 10" descr="Logo"/>
          <p:cNvPicPr/>
          <p:nvPr/>
        </p:nvPicPr>
        <p:blipFill>
          <a:blip r:embed="rId13"/>
          <a:stretch/>
        </p:blipFill>
        <p:spPr>
          <a:xfrm>
            <a:off x="5148360" y="6367320"/>
            <a:ext cx="1511640" cy="318600"/>
          </a:xfrm>
          <a:prstGeom prst="rect">
            <a:avLst/>
          </a:prstGeom>
          <a:ln>
            <a:noFill/>
          </a:ln>
        </p:spPr>
      </p:pic>
      <p:pic>
        <p:nvPicPr>
          <p:cNvPr id="73" name="Picture 12" descr="https://www.igk-krabbe.de/fileadmin/_processed_/csm_Logo_CCW_f8b0fcf587.jpg"/>
          <p:cNvPicPr/>
          <p:nvPr/>
        </p:nvPicPr>
        <p:blipFill>
          <a:blip r:embed="rId14"/>
          <a:stretch/>
        </p:blipFill>
        <p:spPr>
          <a:xfrm>
            <a:off x="6788160" y="6181920"/>
            <a:ext cx="836640" cy="628920"/>
          </a:xfrm>
          <a:prstGeom prst="rect">
            <a:avLst/>
          </a:prstGeom>
          <a:ln>
            <a:noFill/>
          </a:ln>
        </p:spPr>
      </p:pic>
      <p:pic>
        <p:nvPicPr>
          <p:cNvPr id="74" name="Picture 14" descr="Datei:Grimme-Logo.svg"/>
          <p:cNvPicPr/>
          <p:nvPr/>
        </p:nvPicPr>
        <p:blipFill>
          <a:blip r:embed="rId15"/>
          <a:stretch/>
        </p:blipFill>
        <p:spPr>
          <a:xfrm>
            <a:off x="7692840" y="6374160"/>
            <a:ext cx="1523880" cy="324000"/>
          </a:xfrm>
          <a:prstGeom prst="rect">
            <a:avLst/>
          </a:prstGeom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B8BE7A0-2AC2-47AF-9343-6EAE2CD9D8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1" y="2702707"/>
            <a:ext cx="10591800" cy="38862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0F9E38F-2359-4237-A6BA-1E3737506FA3}"/>
              </a:ext>
            </a:extLst>
          </p:cNvPr>
          <p:cNvSpPr txBox="1"/>
          <p:nvPr/>
        </p:nvSpPr>
        <p:spPr>
          <a:xfrm>
            <a:off x="1077571" y="1787200"/>
            <a:ext cx="39298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1. </a:t>
            </a:r>
            <a:r>
              <a:rPr lang="de-DE" sz="2000" b="1" dirty="0" err="1"/>
              <a:t>Step</a:t>
            </a:r>
            <a:r>
              <a:rPr lang="de-DE" sz="2000" b="1" dirty="0"/>
              <a:t>:</a:t>
            </a:r>
            <a:br>
              <a:rPr lang="de-DE" dirty="0"/>
            </a:br>
            <a:r>
              <a:rPr lang="de-DE" dirty="0"/>
              <a:t>- Open Dynamics 360 Guide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E5A2923-E613-4CBF-AA32-BA5BAD8BE8D3}"/>
              </a:ext>
            </a:extLst>
          </p:cNvPr>
          <p:cNvSpPr/>
          <p:nvPr/>
        </p:nvSpPr>
        <p:spPr>
          <a:xfrm>
            <a:off x="6578880" y="2551424"/>
            <a:ext cx="564000" cy="691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2989D45-6B00-4217-B981-5C0F7E8BDE18}"/>
              </a:ext>
            </a:extLst>
          </p:cNvPr>
          <p:cNvCxnSpPr>
            <a:cxnSpLocks/>
          </p:cNvCxnSpPr>
          <p:nvPr/>
        </p:nvCxnSpPr>
        <p:spPr>
          <a:xfrm>
            <a:off x="4199138" y="2290891"/>
            <a:ext cx="2235142" cy="2605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DB82E9D6-68C8-4820-AEF1-7885DE056676}"/>
              </a:ext>
            </a:extLst>
          </p:cNvPr>
          <p:cNvSpPr txBox="1"/>
          <p:nvPr/>
        </p:nvSpPr>
        <p:spPr>
          <a:xfrm>
            <a:off x="1077570" y="3412342"/>
            <a:ext cx="39298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2. </a:t>
            </a:r>
            <a:r>
              <a:rPr lang="de-DE" sz="2000" b="1" dirty="0" err="1"/>
              <a:t>Step</a:t>
            </a:r>
            <a:r>
              <a:rPr lang="de-DE" sz="2000" b="1" dirty="0"/>
              <a:t>:</a:t>
            </a:r>
            <a:br>
              <a:rPr lang="de-DE" dirty="0"/>
            </a:br>
            <a:r>
              <a:rPr lang="de-DE" dirty="0"/>
              <a:t>- Create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manual</a:t>
            </a:r>
            <a:endParaRPr lang="de-DE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48D223D1-29AD-483D-9163-7C82E3C005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84" y="3540501"/>
            <a:ext cx="6690712" cy="2114100"/>
          </a:xfrm>
          <a:prstGeom prst="rect">
            <a:avLst/>
          </a:prstGeom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9D917F48-3897-49EA-A861-9EFC02386690}"/>
              </a:ext>
            </a:extLst>
          </p:cNvPr>
          <p:cNvSpPr/>
          <p:nvPr/>
        </p:nvSpPr>
        <p:spPr>
          <a:xfrm>
            <a:off x="5968800" y="4403089"/>
            <a:ext cx="1638720" cy="481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C980ED1E-51F3-4099-A4CF-F95431BB1100}"/>
              </a:ext>
            </a:extLst>
          </p:cNvPr>
          <p:cNvCxnSpPr>
            <a:cxnSpLocks/>
          </p:cNvCxnSpPr>
          <p:nvPr/>
        </p:nvCxnSpPr>
        <p:spPr>
          <a:xfrm>
            <a:off x="3295096" y="4149932"/>
            <a:ext cx="2493145" cy="305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40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Bild 1" descr="C:\Users\willmann\AppData\Local\Microsoft\Windows\INetCache\Content.Word\logo_Europa_BBS_HQ_2100x946.png"/>
          <p:cNvPicPr/>
          <p:nvPr/>
        </p:nvPicPr>
        <p:blipFill>
          <a:blip r:embed="rId3"/>
          <a:stretch/>
        </p:blipFill>
        <p:spPr>
          <a:xfrm>
            <a:off x="7364520" y="608760"/>
            <a:ext cx="764280" cy="345240"/>
          </a:xfrm>
          <a:prstGeom prst="rect">
            <a:avLst/>
          </a:prstGeom>
          <a:ln>
            <a:noFill/>
          </a:ln>
        </p:spPr>
      </p:pic>
      <p:pic>
        <p:nvPicPr>
          <p:cNvPr id="63" name="Grafik 3"/>
          <p:cNvPicPr/>
          <p:nvPr/>
        </p:nvPicPr>
        <p:blipFill>
          <a:blip r:embed="rId4"/>
          <a:stretch/>
        </p:blipFill>
        <p:spPr>
          <a:xfrm>
            <a:off x="5330880" y="573840"/>
            <a:ext cx="1048680" cy="372240"/>
          </a:xfrm>
          <a:prstGeom prst="rect">
            <a:avLst/>
          </a:prstGeom>
          <a:ln>
            <a:noFill/>
          </a:ln>
        </p:spPr>
      </p:pic>
      <p:pic>
        <p:nvPicPr>
          <p:cNvPr id="64" name="Bild 2" descr="C:\Users\willmann\AppData\Local\Microsoft\Windows\INetCache\Content.Word\Luino_College_Logo.gif"/>
          <p:cNvPicPr/>
          <p:nvPr/>
        </p:nvPicPr>
        <p:blipFill>
          <a:blip r:embed="rId5"/>
          <a:stretch/>
        </p:blipFill>
        <p:spPr>
          <a:xfrm>
            <a:off x="4792680" y="573840"/>
            <a:ext cx="429480" cy="403920"/>
          </a:xfrm>
          <a:prstGeom prst="rect">
            <a:avLst/>
          </a:prstGeom>
          <a:ln>
            <a:noFill/>
          </a:ln>
        </p:spPr>
      </p:pic>
      <p:pic>
        <p:nvPicPr>
          <p:cNvPr id="65" name="Grafik 4" descr="Tredun logo hukassa? – Kati Savolainen"/>
          <p:cNvPicPr/>
          <p:nvPr/>
        </p:nvPicPr>
        <p:blipFill>
          <a:blip r:embed="rId6"/>
          <a:stretch/>
        </p:blipFill>
        <p:spPr>
          <a:xfrm>
            <a:off x="6434280" y="662760"/>
            <a:ext cx="853200" cy="246960"/>
          </a:xfrm>
          <a:prstGeom prst="rect">
            <a:avLst/>
          </a:prstGeom>
          <a:ln>
            <a:noFill/>
          </a:ln>
        </p:spPr>
      </p:pic>
      <p:pic>
        <p:nvPicPr>
          <p:cNvPr id="66" name="Grafik 5" descr="ies-politecnico-vigo-3 - Fagor Automation - Deutschland"/>
          <p:cNvPicPr/>
          <p:nvPr/>
        </p:nvPicPr>
        <p:blipFill>
          <a:blip r:embed="rId7"/>
          <a:stretch/>
        </p:blipFill>
        <p:spPr>
          <a:xfrm>
            <a:off x="8186760" y="580320"/>
            <a:ext cx="1186560" cy="405720"/>
          </a:xfrm>
          <a:prstGeom prst="rect">
            <a:avLst/>
          </a:prstGeom>
          <a:ln>
            <a:noFill/>
          </a:ln>
        </p:spPr>
      </p:pic>
      <p:pic>
        <p:nvPicPr>
          <p:cNvPr id="67" name="Picture 2" descr="https://eacea.ec.europa.eu/sites/eacea-site/files/logosbeneficaireserasmusleft_en_1.jpg"/>
          <p:cNvPicPr/>
          <p:nvPr/>
        </p:nvPicPr>
        <p:blipFill>
          <a:blip r:embed="rId8"/>
          <a:stretch/>
        </p:blipFill>
        <p:spPr>
          <a:xfrm>
            <a:off x="8947440" y="6079320"/>
            <a:ext cx="3199680" cy="716760"/>
          </a:xfrm>
          <a:prstGeom prst="rect">
            <a:avLst/>
          </a:prstGeom>
          <a:ln>
            <a:noFill/>
          </a:ln>
        </p:spPr>
      </p:pic>
      <p:pic>
        <p:nvPicPr>
          <p:cNvPr id="70" name="Picture 4" descr="Datei:Krone logo.svg"/>
          <p:cNvPicPr/>
          <p:nvPr/>
        </p:nvPicPr>
        <p:blipFill>
          <a:blip r:embed="rId9"/>
          <a:stretch/>
        </p:blipFill>
        <p:spPr>
          <a:xfrm>
            <a:off x="1375560" y="6354360"/>
            <a:ext cx="1682280" cy="331560"/>
          </a:xfrm>
          <a:prstGeom prst="rect">
            <a:avLst/>
          </a:prstGeom>
          <a:ln>
            <a:noFill/>
          </a:ln>
        </p:spPr>
      </p:pic>
      <p:pic>
        <p:nvPicPr>
          <p:cNvPr id="71" name="Grafik 7"/>
          <p:cNvPicPr/>
          <p:nvPr/>
        </p:nvPicPr>
        <p:blipFill>
          <a:blip r:embed="rId10"/>
          <a:stretch/>
        </p:blipFill>
        <p:spPr>
          <a:xfrm>
            <a:off x="3188880" y="6392880"/>
            <a:ext cx="1865880" cy="322920"/>
          </a:xfrm>
          <a:prstGeom prst="rect">
            <a:avLst/>
          </a:prstGeom>
          <a:ln>
            <a:noFill/>
          </a:ln>
        </p:spPr>
      </p:pic>
      <p:pic>
        <p:nvPicPr>
          <p:cNvPr id="72" name="Picture 10" descr="Logo"/>
          <p:cNvPicPr/>
          <p:nvPr/>
        </p:nvPicPr>
        <p:blipFill>
          <a:blip r:embed="rId11"/>
          <a:stretch/>
        </p:blipFill>
        <p:spPr>
          <a:xfrm>
            <a:off x="5148360" y="6367320"/>
            <a:ext cx="1511640" cy="318600"/>
          </a:xfrm>
          <a:prstGeom prst="rect">
            <a:avLst/>
          </a:prstGeom>
          <a:ln>
            <a:noFill/>
          </a:ln>
        </p:spPr>
      </p:pic>
      <p:pic>
        <p:nvPicPr>
          <p:cNvPr id="73" name="Picture 12" descr="https://www.igk-krabbe.de/fileadmin/_processed_/csm_Logo_CCW_f8b0fcf587.jpg"/>
          <p:cNvPicPr/>
          <p:nvPr/>
        </p:nvPicPr>
        <p:blipFill>
          <a:blip r:embed="rId12"/>
          <a:stretch/>
        </p:blipFill>
        <p:spPr>
          <a:xfrm>
            <a:off x="6788160" y="6181920"/>
            <a:ext cx="836640" cy="628920"/>
          </a:xfrm>
          <a:prstGeom prst="rect">
            <a:avLst/>
          </a:prstGeom>
          <a:ln>
            <a:noFill/>
          </a:ln>
        </p:spPr>
      </p:pic>
      <p:pic>
        <p:nvPicPr>
          <p:cNvPr id="74" name="Picture 14" descr="Datei:Grimme-Logo.svg"/>
          <p:cNvPicPr/>
          <p:nvPr/>
        </p:nvPicPr>
        <p:blipFill>
          <a:blip r:embed="rId13"/>
          <a:stretch/>
        </p:blipFill>
        <p:spPr>
          <a:xfrm>
            <a:off x="7692840" y="6374160"/>
            <a:ext cx="1523880" cy="324000"/>
          </a:xfrm>
          <a:prstGeom prst="rect">
            <a:avLst/>
          </a:prstGeom>
          <a:ln>
            <a:noFill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EED2590-E7E1-4CC8-8155-C50C375BD5DF}"/>
              </a:ext>
            </a:extLst>
          </p:cNvPr>
          <p:cNvSpPr txBox="1"/>
          <p:nvPr/>
        </p:nvSpPr>
        <p:spPr>
          <a:xfrm>
            <a:off x="862831" y="1407426"/>
            <a:ext cx="39298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3. </a:t>
            </a:r>
            <a:r>
              <a:rPr lang="de-DE" sz="2000" b="1" dirty="0" err="1"/>
              <a:t>Step</a:t>
            </a:r>
            <a:r>
              <a:rPr lang="de-DE" sz="2000" b="1" dirty="0"/>
              <a:t>:</a:t>
            </a:r>
            <a:br>
              <a:rPr lang="de-DE" dirty="0"/>
            </a:br>
            <a:r>
              <a:rPr lang="de-DE" dirty="0"/>
              <a:t>- </a:t>
            </a:r>
            <a:r>
              <a:rPr lang="en-US" dirty="0"/>
              <a:t>Give the instruction a name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D154021-0F0C-4387-B44E-2AE06AFC16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5" y="2320334"/>
            <a:ext cx="5227320" cy="22098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82C6D60-09AD-42CE-8ABD-573201DBFB64}"/>
              </a:ext>
            </a:extLst>
          </p:cNvPr>
          <p:cNvSpPr txBox="1"/>
          <p:nvPr/>
        </p:nvSpPr>
        <p:spPr>
          <a:xfrm>
            <a:off x="6647578" y="1407426"/>
            <a:ext cx="2851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4. </a:t>
            </a:r>
            <a:r>
              <a:rPr lang="de-DE" sz="2000" b="1" dirty="0" err="1"/>
              <a:t>Step</a:t>
            </a:r>
            <a:r>
              <a:rPr lang="de-DE" sz="2000" b="1" dirty="0"/>
              <a:t>:</a:t>
            </a:r>
            <a:br>
              <a:rPr lang="de-DE" dirty="0"/>
            </a:br>
            <a:r>
              <a:rPr lang="de-DE" dirty="0"/>
              <a:t>- Select and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anchoring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1DCF663-E09B-401C-98EF-E5139D71458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15185" r="5704" b="3935"/>
          <a:stretch/>
        </p:blipFill>
        <p:spPr>
          <a:xfrm>
            <a:off x="6434280" y="2734385"/>
            <a:ext cx="4508038" cy="3300115"/>
          </a:xfrm>
          <a:prstGeom prst="rect">
            <a:avLst/>
          </a:prstGeom>
        </p:spPr>
      </p:pic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2652078E-3268-4B48-AE21-90C6FE27B479}"/>
              </a:ext>
            </a:extLst>
          </p:cNvPr>
          <p:cNvSpPr/>
          <p:nvPr/>
        </p:nvSpPr>
        <p:spPr>
          <a:xfrm>
            <a:off x="7603885" y="2645546"/>
            <a:ext cx="905522" cy="35363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C886AECA-2EC7-4B29-88C7-F53EC15D3175}"/>
              </a:ext>
            </a:extLst>
          </p:cNvPr>
          <p:cNvSpPr/>
          <p:nvPr/>
        </p:nvSpPr>
        <p:spPr>
          <a:xfrm rot="16200000">
            <a:off x="2377886" y="958280"/>
            <a:ext cx="719225" cy="48217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B6AEDE67-9CD4-438B-A7F4-C92054136849}"/>
              </a:ext>
            </a:extLst>
          </p:cNvPr>
          <p:cNvSpPr/>
          <p:nvPr/>
        </p:nvSpPr>
        <p:spPr>
          <a:xfrm>
            <a:off x="408373" y="3799643"/>
            <a:ext cx="2432481" cy="5237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AE757ED-0960-4EF3-9202-9636538516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08" y="1717141"/>
            <a:ext cx="2722079" cy="136884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3E74B61-55C7-4669-BAF7-BBDBE68ADAF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8" y="6280176"/>
            <a:ext cx="412416" cy="492887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E6A65E29-7315-4E6F-AD16-B8D58266E2D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" y="6263800"/>
            <a:ext cx="581080" cy="581080"/>
          </a:xfrm>
          <a:prstGeom prst="rect">
            <a:avLst/>
          </a:prstGeom>
        </p:spPr>
      </p:pic>
      <p:sp>
        <p:nvSpPr>
          <p:cNvPr id="32" name="CustomShape 1">
            <a:extLst>
              <a:ext uri="{FF2B5EF4-FFF2-40B4-BE49-F238E27FC236}">
                <a16:creationId xmlns:a16="http://schemas.microsoft.com/office/drawing/2014/main" id="{D92CE2DA-A905-42D6-988D-20785E42F447}"/>
              </a:ext>
            </a:extLst>
          </p:cNvPr>
          <p:cNvSpPr/>
          <p:nvPr/>
        </p:nvSpPr>
        <p:spPr>
          <a:xfrm>
            <a:off x="0" y="6004368"/>
            <a:ext cx="167616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spc="-1" dirty="0">
                <a:solidFill>
                  <a:srgbClr val="000000"/>
                </a:solidFill>
                <a:latin typeface="Calibri"/>
              </a:rPr>
              <a:t>Training </a:t>
            </a:r>
            <a:r>
              <a:rPr lang="de-DE" sz="1400" spc="-1" dirty="0" err="1">
                <a:solidFill>
                  <a:srgbClr val="000000"/>
                </a:solidFill>
                <a:latin typeface="Calibri"/>
              </a:rPr>
              <a:t>partners</a:t>
            </a:r>
            <a:endParaRPr lang="de-DE" sz="1400" b="0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Bild 1" descr="C:\Users\willmann\AppData\Local\Microsoft\Windows\INetCache\Content.Word\logo_Europa_BBS_HQ_2100x946.png"/>
          <p:cNvPicPr/>
          <p:nvPr/>
        </p:nvPicPr>
        <p:blipFill>
          <a:blip r:embed="rId3"/>
          <a:stretch/>
        </p:blipFill>
        <p:spPr>
          <a:xfrm>
            <a:off x="7364520" y="608760"/>
            <a:ext cx="764280" cy="345240"/>
          </a:xfrm>
          <a:prstGeom prst="rect">
            <a:avLst/>
          </a:prstGeom>
          <a:ln>
            <a:noFill/>
          </a:ln>
        </p:spPr>
      </p:pic>
      <p:pic>
        <p:nvPicPr>
          <p:cNvPr id="63" name="Grafik 3"/>
          <p:cNvPicPr/>
          <p:nvPr/>
        </p:nvPicPr>
        <p:blipFill>
          <a:blip r:embed="rId4"/>
          <a:stretch/>
        </p:blipFill>
        <p:spPr>
          <a:xfrm>
            <a:off x="5330880" y="573840"/>
            <a:ext cx="1048680" cy="372240"/>
          </a:xfrm>
          <a:prstGeom prst="rect">
            <a:avLst/>
          </a:prstGeom>
          <a:ln>
            <a:noFill/>
          </a:ln>
        </p:spPr>
      </p:pic>
      <p:pic>
        <p:nvPicPr>
          <p:cNvPr id="64" name="Bild 2" descr="C:\Users\willmann\AppData\Local\Microsoft\Windows\INetCache\Content.Word\Luino_College_Logo.gif"/>
          <p:cNvPicPr/>
          <p:nvPr/>
        </p:nvPicPr>
        <p:blipFill>
          <a:blip r:embed="rId5"/>
          <a:stretch/>
        </p:blipFill>
        <p:spPr>
          <a:xfrm>
            <a:off x="4792680" y="573840"/>
            <a:ext cx="429480" cy="403920"/>
          </a:xfrm>
          <a:prstGeom prst="rect">
            <a:avLst/>
          </a:prstGeom>
          <a:ln>
            <a:noFill/>
          </a:ln>
        </p:spPr>
      </p:pic>
      <p:pic>
        <p:nvPicPr>
          <p:cNvPr id="65" name="Grafik 4" descr="Tredun logo hukassa? – Kati Savolainen"/>
          <p:cNvPicPr/>
          <p:nvPr/>
        </p:nvPicPr>
        <p:blipFill>
          <a:blip r:embed="rId6"/>
          <a:stretch/>
        </p:blipFill>
        <p:spPr>
          <a:xfrm>
            <a:off x="6434280" y="662760"/>
            <a:ext cx="853200" cy="246960"/>
          </a:xfrm>
          <a:prstGeom prst="rect">
            <a:avLst/>
          </a:prstGeom>
          <a:ln>
            <a:noFill/>
          </a:ln>
        </p:spPr>
      </p:pic>
      <p:pic>
        <p:nvPicPr>
          <p:cNvPr id="66" name="Grafik 5" descr="ies-politecnico-vigo-3 - Fagor Automation - Deutschland"/>
          <p:cNvPicPr/>
          <p:nvPr/>
        </p:nvPicPr>
        <p:blipFill>
          <a:blip r:embed="rId7"/>
          <a:stretch/>
        </p:blipFill>
        <p:spPr>
          <a:xfrm>
            <a:off x="8186760" y="580320"/>
            <a:ext cx="1186560" cy="405720"/>
          </a:xfrm>
          <a:prstGeom prst="rect">
            <a:avLst/>
          </a:prstGeom>
          <a:ln>
            <a:noFill/>
          </a:ln>
        </p:spPr>
      </p:pic>
      <p:pic>
        <p:nvPicPr>
          <p:cNvPr id="67" name="Picture 2" descr="https://eacea.ec.europa.eu/sites/eacea-site/files/logosbeneficaireserasmusleft_en_1.jpg"/>
          <p:cNvPicPr/>
          <p:nvPr/>
        </p:nvPicPr>
        <p:blipFill>
          <a:blip r:embed="rId8"/>
          <a:stretch/>
        </p:blipFill>
        <p:spPr>
          <a:xfrm>
            <a:off x="8947440" y="6079320"/>
            <a:ext cx="3199680" cy="716760"/>
          </a:xfrm>
          <a:prstGeom prst="rect">
            <a:avLst/>
          </a:prstGeom>
          <a:ln>
            <a:noFill/>
          </a:ln>
        </p:spPr>
      </p:pic>
      <p:pic>
        <p:nvPicPr>
          <p:cNvPr id="70" name="Picture 4" descr="Datei:Krone logo.svg"/>
          <p:cNvPicPr/>
          <p:nvPr/>
        </p:nvPicPr>
        <p:blipFill>
          <a:blip r:embed="rId9"/>
          <a:stretch/>
        </p:blipFill>
        <p:spPr>
          <a:xfrm>
            <a:off x="1375560" y="6354360"/>
            <a:ext cx="1682280" cy="331560"/>
          </a:xfrm>
          <a:prstGeom prst="rect">
            <a:avLst/>
          </a:prstGeom>
          <a:ln>
            <a:noFill/>
          </a:ln>
        </p:spPr>
      </p:pic>
      <p:pic>
        <p:nvPicPr>
          <p:cNvPr id="71" name="Grafik 7"/>
          <p:cNvPicPr/>
          <p:nvPr/>
        </p:nvPicPr>
        <p:blipFill>
          <a:blip r:embed="rId10"/>
          <a:stretch/>
        </p:blipFill>
        <p:spPr>
          <a:xfrm>
            <a:off x="3188880" y="6392880"/>
            <a:ext cx="1865880" cy="322920"/>
          </a:xfrm>
          <a:prstGeom prst="rect">
            <a:avLst/>
          </a:prstGeom>
          <a:ln>
            <a:noFill/>
          </a:ln>
        </p:spPr>
      </p:pic>
      <p:pic>
        <p:nvPicPr>
          <p:cNvPr id="72" name="Picture 10" descr="Logo"/>
          <p:cNvPicPr/>
          <p:nvPr/>
        </p:nvPicPr>
        <p:blipFill>
          <a:blip r:embed="rId11"/>
          <a:stretch/>
        </p:blipFill>
        <p:spPr>
          <a:xfrm>
            <a:off x="5148360" y="6367320"/>
            <a:ext cx="1511640" cy="318600"/>
          </a:xfrm>
          <a:prstGeom prst="rect">
            <a:avLst/>
          </a:prstGeom>
          <a:ln>
            <a:noFill/>
          </a:ln>
        </p:spPr>
      </p:pic>
      <p:pic>
        <p:nvPicPr>
          <p:cNvPr id="73" name="Picture 12" descr="https://www.igk-krabbe.de/fileadmin/_processed_/csm_Logo_CCW_f8b0fcf587.jpg"/>
          <p:cNvPicPr/>
          <p:nvPr/>
        </p:nvPicPr>
        <p:blipFill>
          <a:blip r:embed="rId12"/>
          <a:stretch/>
        </p:blipFill>
        <p:spPr>
          <a:xfrm>
            <a:off x="6788160" y="6181920"/>
            <a:ext cx="836640" cy="628920"/>
          </a:xfrm>
          <a:prstGeom prst="rect">
            <a:avLst/>
          </a:prstGeom>
          <a:ln>
            <a:noFill/>
          </a:ln>
        </p:spPr>
      </p:pic>
      <p:pic>
        <p:nvPicPr>
          <p:cNvPr id="74" name="Picture 14" descr="Datei:Grimme-Logo.svg"/>
          <p:cNvPicPr/>
          <p:nvPr/>
        </p:nvPicPr>
        <p:blipFill>
          <a:blip r:embed="rId13"/>
          <a:stretch/>
        </p:blipFill>
        <p:spPr>
          <a:xfrm>
            <a:off x="7692840" y="6374160"/>
            <a:ext cx="1523880" cy="324000"/>
          </a:xfrm>
          <a:prstGeom prst="rect">
            <a:avLst/>
          </a:prstGeom>
          <a:ln>
            <a:noFill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EED2590-E7E1-4CC8-8155-C50C375BD5DF}"/>
              </a:ext>
            </a:extLst>
          </p:cNvPr>
          <p:cNvSpPr txBox="1"/>
          <p:nvPr/>
        </p:nvSpPr>
        <p:spPr>
          <a:xfrm>
            <a:off x="862831" y="1407426"/>
            <a:ext cx="42855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5. </a:t>
            </a:r>
            <a:r>
              <a:rPr lang="de-DE" sz="2000" b="1" dirty="0" err="1"/>
              <a:t>Step</a:t>
            </a:r>
            <a:r>
              <a:rPr lang="de-DE" sz="2000" b="1" dirty="0"/>
              <a:t>:</a:t>
            </a:r>
            <a:br>
              <a:rPr lang="de-DE" dirty="0"/>
            </a:br>
            <a:r>
              <a:rPr lang="de-DE" dirty="0"/>
              <a:t>- Select </a:t>
            </a:r>
            <a:r>
              <a:rPr lang="de-DE" dirty="0" err="1"/>
              <a:t>anchoring</a:t>
            </a:r>
            <a:r>
              <a:rPr lang="de-DE" dirty="0"/>
              <a:t> “QR code”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82C6D60-09AD-42CE-8ABD-573201DBFB64}"/>
              </a:ext>
            </a:extLst>
          </p:cNvPr>
          <p:cNvSpPr txBox="1"/>
          <p:nvPr/>
        </p:nvSpPr>
        <p:spPr>
          <a:xfrm>
            <a:off x="6647577" y="1407426"/>
            <a:ext cx="39298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6. </a:t>
            </a:r>
            <a:r>
              <a:rPr lang="de-DE" sz="2000" b="1" dirty="0" err="1"/>
              <a:t>Step</a:t>
            </a:r>
            <a:r>
              <a:rPr lang="de-DE" sz="2000" b="1" dirty="0"/>
              <a:t>:</a:t>
            </a:r>
            <a:br>
              <a:rPr lang="de-DE" dirty="0"/>
            </a:br>
            <a:r>
              <a:rPr lang="de-DE" dirty="0"/>
              <a:t>- Save and </a:t>
            </a:r>
            <a:r>
              <a:rPr lang="de-DE" dirty="0" err="1"/>
              <a:t>print</a:t>
            </a:r>
            <a:r>
              <a:rPr lang="de-DE" dirty="0"/>
              <a:t> QR code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6D0442-A9CD-4BAF-BA19-81610AF80E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22" y="2143574"/>
            <a:ext cx="3186863" cy="37138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14B10B6-529A-434C-8733-33B46DD7437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5" t="26915" r="36873" b="1660"/>
          <a:stretch/>
        </p:blipFill>
        <p:spPr>
          <a:xfrm>
            <a:off x="5867582" y="2143574"/>
            <a:ext cx="2722079" cy="346785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C82F6B4-CAFF-47A8-BAC8-DAED6E95D66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1" r="-1" b="70312"/>
          <a:stretch/>
        </p:blipFill>
        <p:spPr>
          <a:xfrm>
            <a:off x="7998483" y="2258747"/>
            <a:ext cx="3053995" cy="182317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4CA7AEE-227A-4852-894D-CE5468CAF0C1}"/>
              </a:ext>
            </a:extLst>
          </p:cNvPr>
          <p:cNvSpPr/>
          <p:nvPr/>
        </p:nvSpPr>
        <p:spPr>
          <a:xfrm>
            <a:off x="8947440" y="3022918"/>
            <a:ext cx="693710" cy="563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8148593-BDE0-4D03-B568-DA9D0D2D1E1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8" y="6280176"/>
            <a:ext cx="412416" cy="49288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E414A4C-01D7-4BAE-AFC4-F89D4D0A16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" y="6263800"/>
            <a:ext cx="581080" cy="581080"/>
          </a:xfrm>
          <a:prstGeom prst="rect">
            <a:avLst/>
          </a:prstGeom>
        </p:spPr>
      </p:pic>
      <p:sp>
        <p:nvSpPr>
          <p:cNvPr id="24" name="CustomShape 1">
            <a:extLst>
              <a:ext uri="{FF2B5EF4-FFF2-40B4-BE49-F238E27FC236}">
                <a16:creationId xmlns:a16="http://schemas.microsoft.com/office/drawing/2014/main" id="{74D7181D-B888-4877-A475-91EDCE88C70D}"/>
              </a:ext>
            </a:extLst>
          </p:cNvPr>
          <p:cNvSpPr/>
          <p:nvPr/>
        </p:nvSpPr>
        <p:spPr>
          <a:xfrm>
            <a:off x="0" y="6004368"/>
            <a:ext cx="167616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spc="-1" dirty="0">
                <a:solidFill>
                  <a:srgbClr val="000000"/>
                </a:solidFill>
                <a:latin typeface="Calibri"/>
              </a:rPr>
              <a:t>Training </a:t>
            </a:r>
            <a:r>
              <a:rPr lang="de-DE" sz="1400" spc="-1" dirty="0" err="1">
                <a:solidFill>
                  <a:srgbClr val="000000"/>
                </a:solidFill>
                <a:latin typeface="Calibri"/>
              </a:rPr>
              <a:t>partners</a:t>
            </a:r>
            <a:endParaRPr lang="de-DE" sz="1400" b="0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94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Bild 1" descr="C:\Users\willmann\AppData\Local\Microsoft\Windows\INetCache\Content.Word\logo_Europa_BBS_HQ_2100x946.png"/>
          <p:cNvPicPr/>
          <p:nvPr/>
        </p:nvPicPr>
        <p:blipFill>
          <a:blip r:embed="rId3"/>
          <a:stretch/>
        </p:blipFill>
        <p:spPr>
          <a:xfrm>
            <a:off x="7364520" y="608760"/>
            <a:ext cx="764280" cy="345240"/>
          </a:xfrm>
          <a:prstGeom prst="rect">
            <a:avLst/>
          </a:prstGeom>
          <a:ln>
            <a:noFill/>
          </a:ln>
        </p:spPr>
      </p:pic>
      <p:pic>
        <p:nvPicPr>
          <p:cNvPr id="63" name="Grafik 3"/>
          <p:cNvPicPr/>
          <p:nvPr/>
        </p:nvPicPr>
        <p:blipFill>
          <a:blip r:embed="rId4"/>
          <a:stretch/>
        </p:blipFill>
        <p:spPr>
          <a:xfrm>
            <a:off x="5330880" y="573840"/>
            <a:ext cx="1048680" cy="372240"/>
          </a:xfrm>
          <a:prstGeom prst="rect">
            <a:avLst/>
          </a:prstGeom>
          <a:ln>
            <a:noFill/>
          </a:ln>
        </p:spPr>
      </p:pic>
      <p:pic>
        <p:nvPicPr>
          <p:cNvPr id="64" name="Bild 2" descr="C:\Users\willmann\AppData\Local\Microsoft\Windows\INetCache\Content.Word\Luino_College_Logo.gif"/>
          <p:cNvPicPr/>
          <p:nvPr/>
        </p:nvPicPr>
        <p:blipFill>
          <a:blip r:embed="rId5"/>
          <a:stretch/>
        </p:blipFill>
        <p:spPr>
          <a:xfrm>
            <a:off x="4792680" y="573840"/>
            <a:ext cx="429480" cy="403920"/>
          </a:xfrm>
          <a:prstGeom prst="rect">
            <a:avLst/>
          </a:prstGeom>
          <a:ln>
            <a:noFill/>
          </a:ln>
        </p:spPr>
      </p:pic>
      <p:pic>
        <p:nvPicPr>
          <p:cNvPr id="65" name="Grafik 4" descr="Tredun logo hukassa? – Kati Savolainen"/>
          <p:cNvPicPr/>
          <p:nvPr/>
        </p:nvPicPr>
        <p:blipFill>
          <a:blip r:embed="rId6"/>
          <a:stretch/>
        </p:blipFill>
        <p:spPr>
          <a:xfrm>
            <a:off x="6434280" y="662760"/>
            <a:ext cx="853200" cy="246960"/>
          </a:xfrm>
          <a:prstGeom prst="rect">
            <a:avLst/>
          </a:prstGeom>
          <a:ln>
            <a:noFill/>
          </a:ln>
        </p:spPr>
      </p:pic>
      <p:pic>
        <p:nvPicPr>
          <p:cNvPr id="66" name="Grafik 5" descr="ies-politecnico-vigo-3 - Fagor Automation - Deutschland"/>
          <p:cNvPicPr/>
          <p:nvPr/>
        </p:nvPicPr>
        <p:blipFill>
          <a:blip r:embed="rId7"/>
          <a:stretch/>
        </p:blipFill>
        <p:spPr>
          <a:xfrm>
            <a:off x="8186760" y="580320"/>
            <a:ext cx="1186560" cy="405720"/>
          </a:xfrm>
          <a:prstGeom prst="rect">
            <a:avLst/>
          </a:prstGeom>
          <a:ln>
            <a:noFill/>
          </a:ln>
        </p:spPr>
      </p:pic>
      <p:pic>
        <p:nvPicPr>
          <p:cNvPr id="67" name="Picture 2" descr="https://eacea.ec.europa.eu/sites/eacea-site/files/logosbeneficaireserasmusleft_en_1.jpg"/>
          <p:cNvPicPr/>
          <p:nvPr/>
        </p:nvPicPr>
        <p:blipFill>
          <a:blip r:embed="rId8"/>
          <a:stretch/>
        </p:blipFill>
        <p:spPr>
          <a:xfrm>
            <a:off x="8947440" y="6079320"/>
            <a:ext cx="3199680" cy="716760"/>
          </a:xfrm>
          <a:prstGeom prst="rect">
            <a:avLst/>
          </a:prstGeom>
          <a:ln>
            <a:noFill/>
          </a:ln>
        </p:spPr>
      </p:pic>
      <p:pic>
        <p:nvPicPr>
          <p:cNvPr id="70" name="Picture 4" descr="Datei:Krone logo.svg"/>
          <p:cNvPicPr/>
          <p:nvPr/>
        </p:nvPicPr>
        <p:blipFill>
          <a:blip r:embed="rId9"/>
          <a:stretch/>
        </p:blipFill>
        <p:spPr>
          <a:xfrm>
            <a:off x="1375560" y="6354360"/>
            <a:ext cx="1682280" cy="331560"/>
          </a:xfrm>
          <a:prstGeom prst="rect">
            <a:avLst/>
          </a:prstGeom>
          <a:ln>
            <a:noFill/>
          </a:ln>
        </p:spPr>
      </p:pic>
      <p:pic>
        <p:nvPicPr>
          <p:cNvPr id="71" name="Grafik 7"/>
          <p:cNvPicPr/>
          <p:nvPr/>
        </p:nvPicPr>
        <p:blipFill>
          <a:blip r:embed="rId10"/>
          <a:stretch/>
        </p:blipFill>
        <p:spPr>
          <a:xfrm>
            <a:off x="3188880" y="6392880"/>
            <a:ext cx="1865880" cy="322920"/>
          </a:xfrm>
          <a:prstGeom prst="rect">
            <a:avLst/>
          </a:prstGeom>
          <a:ln>
            <a:noFill/>
          </a:ln>
        </p:spPr>
      </p:pic>
      <p:pic>
        <p:nvPicPr>
          <p:cNvPr id="72" name="Picture 10" descr="Logo"/>
          <p:cNvPicPr/>
          <p:nvPr/>
        </p:nvPicPr>
        <p:blipFill>
          <a:blip r:embed="rId11"/>
          <a:stretch/>
        </p:blipFill>
        <p:spPr>
          <a:xfrm>
            <a:off x="5148360" y="6367320"/>
            <a:ext cx="1511640" cy="318600"/>
          </a:xfrm>
          <a:prstGeom prst="rect">
            <a:avLst/>
          </a:prstGeom>
          <a:ln>
            <a:noFill/>
          </a:ln>
        </p:spPr>
      </p:pic>
      <p:pic>
        <p:nvPicPr>
          <p:cNvPr id="73" name="Picture 12" descr="https://www.igk-krabbe.de/fileadmin/_processed_/csm_Logo_CCW_f8b0fcf587.jpg"/>
          <p:cNvPicPr/>
          <p:nvPr/>
        </p:nvPicPr>
        <p:blipFill>
          <a:blip r:embed="rId12"/>
          <a:stretch/>
        </p:blipFill>
        <p:spPr>
          <a:xfrm>
            <a:off x="6788160" y="6181920"/>
            <a:ext cx="836640" cy="628920"/>
          </a:xfrm>
          <a:prstGeom prst="rect">
            <a:avLst/>
          </a:prstGeom>
          <a:ln>
            <a:noFill/>
          </a:ln>
        </p:spPr>
      </p:pic>
      <p:pic>
        <p:nvPicPr>
          <p:cNvPr id="74" name="Picture 14" descr="Datei:Grimme-Logo.svg"/>
          <p:cNvPicPr/>
          <p:nvPr/>
        </p:nvPicPr>
        <p:blipFill>
          <a:blip r:embed="rId13"/>
          <a:stretch/>
        </p:blipFill>
        <p:spPr>
          <a:xfrm>
            <a:off x="7692840" y="6374160"/>
            <a:ext cx="1523880" cy="324000"/>
          </a:xfrm>
          <a:prstGeom prst="rect">
            <a:avLst/>
          </a:prstGeom>
          <a:ln>
            <a:noFill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EED2590-E7E1-4CC8-8155-C50C375BD5DF}"/>
              </a:ext>
            </a:extLst>
          </p:cNvPr>
          <p:cNvSpPr txBox="1"/>
          <p:nvPr/>
        </p:nvSpPr>
        <p:spPr>
          <a:xfrm>
            <a:off x="2154926" y="1178692"/>
            <a:ext cx="42855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7. </a:t>
            </a:r>
            <a:r>
              <a:rPr lang="de-DE" sz="2000" b="1" dirty="0" err="1"/>
              <a:t>Step</a:t>
            </a:r>
            <a:r>
              <a:rPr lang="de-DE" sz="2000" b="1" dirty="0"/>
              <a:t>:</a:t>
            </a:r>
            <a:br>
              <a:rPr lang="de-DE" dirty="0"/>
            </a:br>
            <a:r>
              <a:rPr lang="de-DE" dirty="0"/>
              <a:t>- Open </a:t>
            </a:r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82C6D60-09AD-42CE-8ABD-573201DBFB64}"/>
              </a:ext>
            </a:extLst>
          </p:cNvPr>
          <p:cNvSpPr txBox="1"/>
          <p:nvPr/>
        </p:nvSpPr>
        <p:spPr>
          <a:xfrm>
            <a:off x="6647577" y="1407426"/>
            <a:ext cx="39298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8. </a:t>
            </a:r>
            <a:r>
              <a:rPr lang="de-DE" sz="2000" b="1" dirty="0" err="1"/>
              <a:t>Step</a:t>
            </a:r>
            <a:r>
              <a:rPr lang="de-DE" sz="2000" b="1" dirty="0"/>
              <a:t>:</a:t>
            </a:r>
            <a:br>
              <a:rPr lang="de-DE" dirty="0"/>
            </a:br>
            <a:r>
              <a:rPr lang="de-DE" dirty="0"/>
              <a:t>- Task Name </a:t>
            </a:r>
            <a:r>
              <a:rPr lang="de-DE" dirty="0" err="1"/>
              <a:t>Assigned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D6F8AD-0889-4E10-8DBF-167E4D97E4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28" y="2241108"/>
            <a:ext cx="3522744" cy="332677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C4308CD-83D6-414A-80B1-2ABA6DD027F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14"/>
          <a:stretch/>
        </p:blipFill>
        <p:spPr>
          <a:xfrm>
            <a:off x="1045685" y="1038355"/>
            <a:ext cx="1005680" cy="4910645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A684E88-914B-412C-B08A-F8C4965A2B72}"/>
              </a:ext>
            </a:extLst>
          </p:cNvPr>
          <p:cNvSpPr/>
          <p:nvPr/>
        </p:nvSpPr>
        <p:spPr>
          <a:xfrm>
            <a:off x="923278" y="2716567"/>
            <a:ext cx="1231648" cy="2308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8FB04D2-5567-4B25-AC04-0637D2435E24}"/>
              </a:ext>
            </a:extLst>
          </p:cNvPr>
          <p:cNvSpPr/>
          <p:nvPr/>
        </p:nvSpPr>
        <p:spPr>
          <a:xfrm>
            <a:off x="7746660" y="3870664"/>
            <a:ext cx="1770202" cy="32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2946897-7A96-411A-BF31-917605BEEC3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8" y="6280176"/>
            <a:ext cx="412416" cy="49288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04A1C0F-6933-4C68-B1CC-491520EFA3C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" y="6263800"/>
            <a:ext cx="581080" cy="581080"/>
          </a:xfrm>
          <a:prstGeom prst="rect">
            <a:avLst/>
          </a:prstGeom>
        </p:spPr>
      </p:pic>
      <p:sp>
        <p:nvSpPr>
          <p:cNvPr id="24" name="CustomShape 1">
            <a:extLst>
              <a:ext uri="{FF2B5EF4-FFF2-40B4-BE49-F238E27FC236}">
                <a16:creationId xmlns:a16="http://schemas.microsoft.com/office/drawing/2014/main" id="{CBF176FE-4B05-4729-B898-75A1187BE488}"/>
              </a:ext>
            </a:extLst>
          </p:cNvPr>
          <p:cNvSpPr/>
          <p:nvPr/>
        </p:nvSpPr>
        <p:spPr>
          <a:xfrm>
            <a:off x="0" y="6004368"/>
            <a:ext cx="167616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spc="-1" dirty="0">
                <a:solidFill>
                  <a:srgbClr val="000000"/>
                </a:solidFill>
                <a:latin typeface="Calibri"/>
              </a:rPr>
              <a:t>Training </a:t>
            </a:r>
            <a:r>
              <a:rPr lang="de-DE" sz="1400" spc="-1" dirty="0" err="1">
                <a:solidFill>
                  <a:srgbClr val="000000"/>
                </a:solidFill>
                <a:latin typeface="Calibri"/>
              </a:rPr>
              <a:t>partners</a:t>
            </a:r>
            <a:endParaRPr lang="de-DE" sz="1400" b="0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22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Bild 1" descr="C:\Users\willmann\AppData\Local\Microsoft\Windows\INetCache\Content.Word\logo_Europa_BBS_HQ_2100x946.png"/>
          <p:cNvPicPr/>
          <p:nvPr/>
        </p:nvPicPr>
        <p:blipFill>
          <a:blip r:embed="rId3"/>
          <a:stretch/>
        </p:blipFill>
        <p:spPr>
          <a:xfrm>
            <a:off x="7364520" y="608760"/>
            <a:ext cx="764280" cy="345240"/>
          </a:xfrm>
          <a:prstGeom prst="rect">
            <a:avLst/>
          </a:prstGeom>
          <a:ln>
            <a:noFill/>
          </a:ln>
        </p:spPr>
      </p:pic>
      <p:pic>
        <p:nvPicPr>
          <p:cNvPr id="63" name="Grafik 3"/>
          <p:cNvPicPr/>
          <p:nvPr/>
        </p:nvPicPr>
        <p:blipFill>
          <a:blip r:embed="rId4"/>
          <a:stretch/>
        </p:blipFill>
        <p:spPr>
          <a:xfrm>
            <a:off x="5330880" y="573840"/>
            <a:ext cx="1048680" cy="372240"/>
          </a:xfrm>
          <a:prstGeom prst="rect">
            <a:avLst/>
          </a:prstGeom>
          <a:ln>
            <a:noFill/>
          </a:ln>
        </p:spPr>
      </p:pic>
      <p:pic>
        <p:nvPicPr>
          <p:cNvPr id="64" name="Bild 2" descr="C:\Users\willmann\AppData\Local\Microsoft\Windows\INetCache\Content.Word\Luino_College_Logo.gif"/>
          <p:cNvPicPr/>
          <p:nvPr/>
        </p:nvPicPr>
        <p:blipFill>
          <a:blip r:embed="rId5"/>
          <a:stretch/>
        </p:blipFill>
        <p:spPr>
          <a:xfrm>
            <a:off x="4792680" y="573840"/>
            <a:ext cx="429480" cy="403920"/>
          </a:xfrm>
          <a:prstGeom prst="rect">
            <a:avLst/>
          </a:prstGeom>
          <a:ln>
            <a:noFill/>
          </a:ln>
        </p:spPr>
      </p:pic>
      <p:pic>
        <p:nvPicPr>
          <p:cNvPr id="65" name="Grafik 4" descr="Tredun logo hukassa? – Kati Savolainen"/>
          <p:cNvPicPr/>
          <p:nvPr/>
        </p:nvPicPr>
        <p:blipFill>
          <a:blip r:embed="rId6"/>
          <a:stretch/>
        </p:blipFill>
        <p:spPr>
          <a:xfrm>
            <a:off x="6434280" y="662760"/>
            <a:ext cx="853200" cy="246960"/>
          </a:xfrm>
          <a:prstGeom prst="rect">
            <a:avLst/>
          </a:prstGeom>
          <a:ln>
            <a:noFill/>
          </a:ln>
        </p:spPr>
      </p:pic>
      <p:pic>
        <p:nvPicPr>
          <p:cNvPr id="66" name="Grafik 5" descr="ies-politecnico-vigo-3 - Fagor Automation - Deutschland"/>
          <p:cNvPicPr/>
          <p:nvPr/>
        </p:nvPicPr>
        <p:blipFill>
          <a:blip r:embed="rId7"/>
          <a:stretch/>
        </p:blipFill>
        <p:spPr>
          <a:xfrm>
            <a:off x="8186760" y="580320"/>
            <a:ext cx="1186560" cy="405720"/>
          </a:xfrm>
          <a:prstGeom prst="rect">
            <a:avLst/>
          </a:prstGeom>
          <a:ln>
            <a:noFill/>
          </a:ln>
        </p:spPr>
      </p:pic>
      <p:pic>
        <p:nvPicPr>
          <p:cNvPr id="67" name="Picture 2" descr="https://eacea.ec.europa.eu/sites/eacea-site/files/logosbeneficaireserasmusleft_en_1.jpg"/>
          <p:cNvPicPr/>
          <p:nvPr/>
        </p:nvPicPr>
        <p:blipFill>
          <a:blip r:embed="rId8"/>
          <a:stretch/>
        </p:blipFill>
        <p:spPr>
          <a:xfrm>
            <a:off x="8947440" y="6079320"/>
            <a:ext cx="3199680" cy="716760"/>
          </a:xfrm>
          <a:prstGeom prst="rect">
            <a:avLst/>
          </a:prstGeom>
          <a:ln>
            <a:noFill/>
          </a:ln>
        </p:spPr>
      </p:pic>
      <p:pic>
        <p:nvPicPr>
          <p:cNvPr id="70" name="Picture 4" descr="Datei:Krone logo.svg"/>
          <p:cNvPicPr/>
          <p:nvPr/>
        </p:nvPicPr>
        <p:blipFill>
          <a:blip r:embed="rId9"/>
          <a:stretch/>
        </p:blipFill>
        <p:spPr>
          <a:xfrm>
            <a:off x="1375560" y="6354360"/>
            <a:ext cx="1682280" cy="331560"/>
          </a:xfrm>
          <a:prstGeom prst="rect">
            <a:avLst/>
          </a:prstGeom>
          <a:ln>
            <a:noFill/>
          </a:ln>
        </p:spPr>
      </p:pic>
      <p:pic>
        <p:nvPicPr>
          <p:cNvPr id="71" name="Grafik 7"/>
          <p:cNvPicPr/>
          <p:nvPr/>
        </p:nvPicPr>
        <p:blipFill>
          <a:blip r:embed="rId10"/>
          <a:stretch/>
        </p:blipFill>
        <p:spPr>
          <a:xfrm>
            <a:off x="3188880" y="6392880"/>
            <a:ext cx="1865880" cy="322920"/>
          </a:xfrm>
          <a:prstGeom prst="rect">
            <a:avLst/>
          </a:prstGeom>
          <a:ln>
            <a:noFill/>
          </a:ln>
        </p:spPr>
      </p:pic>
      <p:pic>
        <p:nvPicPr>
          <p:cNvPr id="72" name="Picture 10" descr="Logo"/>
          <p:cNvPicPr/>
          <p:nvPr/>
        </p:nvPicPr>
        <p:blipFill>
          <a:blip r:embed="rId11"/>
          <a:stretch/>
        </p:blipFill>
        <p:spPr>
          <a:xfrm>
            <a:off x="5148360" y="6367320"/>
            <a:ext cx="1511640" cy="318600"/>
          </a:xfrm>
          <a:prstGeom prst="rect">
            <a:avLst/>
          </a:prstGeom>
          <a:ln>
            <a:noFill/>
          </a:ln>
        </p:spPr>
      </p:pic>
      <p:pic>
        <p:nvPicPr>
          <p:cNvPr id="73" name="Picture 12" descr="https://www.igk-krabbe.de/fileadmin/_processed_/csm_Logo_CCW_f8b0fcf587.jpg"/>
          <p:cNvPicPr/>
          <p:nvPr/>
        </p:nvPicPr>
        <p:blipFill>
          <a:blip r:embed="rId12"/>
          <a:stretch/>
        </p:blipFill>
        <p:spPr>
          <a:xfrm>
            <a:off x="6788160" y="6181920"/>
            <a:ext cx="836640" cy="628920"/>
          </a:xfrm>
          <a:prstGeom prst="rect">
            <a:avLst/>
          </a:prstGeom>
          <a:ln>
            <a:noFill/>
          </a:ln>
        </p:spPr>
      </p:pic>
      <p:pic>
        <p:nvPicPr>
          <p:cNvPr id="74" name="Picture 14" descr="Datei:Grimme-Logo.svg"/>
          <p:cNvPicPr/>
          <p:nvPr/>
        </p:nvPicPr>
        <p:blipFill>
          <a:blip r:embed="rId13"/>
          <a:stretch/>
        </p:blipFill>
        <p:spPr>
          <a:xfrm>
            <a:off x="7692840" y="6374160"/>
            <a:ext cx="1523880" cy="324000"/>
          </a:xfrm>
          <a:prstGeom prst="rect">
            <a:avLst/>
          </a:prstGeom>
          <a:ln>
            <a:noFill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EED2590-E7E1-4CC8-8155-C50C375BD5DF}"/>
              </a:ext>
            </a:extLst>
          </p:cNvPr>
          <p:cNvSpPr txBox="1"/>
          <p:nvPr/>
        </p:nvSpPr>
        <p:spPr>
          <a:xfrm>
            <a:off x="2374471" y="1350145"/>
            <a:ext cx="42855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9. </a:t>
            </a:r>
            <a:r>
              <a:rPr lang="de-DE" sz="2000" b="1" dirty="0" err="1"/>
              <a:t>Step</a:t>
            </a:r>
            <a:r>
              <a:rPr lang="de-DE" sz="2000" b="1" dirty="0"/>
              <a:t>:</a:t>
            </a:r>
            <a:br>
              <a:rPr lang="de-DE" dirty="0"/>
            </a:br>
            <a:r>
              <a:rPr lang="de-DE" dirty="0"/>
              <a:t>- Open “</a:t>
            </a:r>
            <a:r>
              <a:rPr lang="de-DE" dirty="0" err="1"/>
              <a:t>Step</a:t>
            </a:r>
            <a:r>
              <a:rPr lang="de-DE" dirty="0"/>
              <a:t>“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3BC21C4-681B-466C-A11F-95FDAEF379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14"/>
          <a:stretch/>
        </p:blipFill>
        <p:spPr>
          <a:xfrm>
            <a:off x="1045685" y="1038355"/>
            <a:ext cx="1005680" cy="4910645"/>
          </a:xfrm>
          <a:prstGeom prst="rect">
            <a:avLst/>
          </a:prstGeom>
        </p:spPr>
      </p:pic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98F05141-F921-4A0F-A22C-A2651B0A421B}"/>
              </a:ext>
            </a:extLst>
          </p:cNvPr>
          <p:cNvSpPr/>
          <p:nvPr/>
        </p:nvSpPr>
        <p:spPr>
          <a:xfrm>
            <a:off x="932701" y="2956264"/>
            <a:ext cx="1231648" cy="2308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0B1BE4-5701-43F9-BD10-336DA5C732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74" y="1662082"/>
            <a:ext cx="6846545" cy="3533835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82C6D60-09AD-42CE-8ABD-573201DBFB64}"/>
              </a:ext>
            </a:extLst>
          </p:cNvPr>
          <p:cNvSpPr txBox="1"/>
          <p:nvPr/>
        </p:nvSpPr>
        <p:spPr>
          <a:xfrm>
            <a:off x="3311372" y="4828414"/>
            <a:ext cx="42855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10. </a:t>
            </a:r>
            <a:r>
              <a:rPr lang="de-DE" sz="2000" b="1" dirty="0" err="1"/>
              <a:t>Step</a:t>
            </a:r>
            <a:r>
              <a:rPr lang="de-DE" sz="2000" b="1" dirty="0"/>
              <a:t>:</a:t>
            </a:r>
            <a:br>
              <a:rPr lang="de-DE" dirty="0"/>
            </a:br>
            <a:r>
              <a:rPr lang="de-DE" dirty="0"/>
              <a:t>- Add </a:t>
            </a:r>
            <a:r>
              <a:rPr lang="de-DE" dirty="0" err="1"/>
              <a:t>description</a:t>
            </a:r>
            <a:r>
              <a:rPr lang="de-DE" dirty="0"/>
              <a:t> ‘</a:t>
            </a:r>
            <a:r>
              <a:rPr lang="de-DE" dirty="0" err="1"/>
              <a:t>Step</a:t>
            </a:r>
            <a:r>
              <a:rPr lang="de-DE" dirty="0"/>
              <a:t> 1’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05CD75E4-5976-4AFD-BB34-9890E1CB2745}"/>
              </a:ext>
            </a:extLst>
          </p:cNvPr>
          <p:cNvSpPr/>
          <p:nvPr/>
        </p:nvSpPr>
        <p:spPr>
          <a:xfrm>
            <a:off x="6379560" y="2545020"/>
            <a:ext cx="1749240" cy="3224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0B0A3DBE-6C28-4C7A-AB28-FD0E106B0B1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8" y="6280176"/>
            <a:ext cx="412416" cy="49288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6CBD3E6-1749-4B32-8E8D-A3671A090FF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" y="6263800"/>
            <a:ext cx="581080" cy="581080"/>
          </a:xfrm>
          <a:prstGeom prst="rect">
            <a:avLst/>
          </a:prstGeom>
        </p:spPr>
      </p:pic>
      <p:sp>
        <p:nvSpPr>
          <p:cNvPr id="27" name="CustomShape 1">
            <a:extLst>
              <a:ext uri="{FF2B5EF4-FFF2-40B4-BE49-F238E27FC236}">
                <a16:creationId xmlns:a16="http://schemas.microsoft.com/office/drawing/2014/main" id="{F7E594BF-8D07-4421-8EC9-F9A7A9298C02}"/>
              </a:ext>
            </a:extLst>
          </p:cNvPr>
          <p:cNvSpPr/>
          <p:nvPr/>
        </p:nvSpPr>
        <p:spPr>
          <a:xfrm>
            <a:off x="0" y="6004368"/>
            <a:ext cx="167616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spc="-1" dirty="0">
                <a:solidFill>
                  <a:srgbClr val="000000"/>
                </a:solidFill>
                <a:latin typeface="Calibri"/>
              </a:rPr>
              <a:t>Training </a:t>
            </a:r>
            <a:r>
              <a:rPr lang="de-DE" sz="1400" spc="-1" dirty="0" err="1">
                <a:solidFill>
                  <a:srgbClr val="000000"/>
                </a:solidFill>
                <a:latin typeface="Calibri"/>
              </a:rPr>
              <a:t>partners</a:t>
            </a:r>
            <a:endParaRPr lang="de-DE" sz="1400" b="0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19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Bild 1" descr="C:\Users\willmann\AppData\Local\Microsoft\Windows\INetCache\Content.Word\logo_Europa_BBS_HQ_2100x946.png"/>
          <p:cNvPicPr/>
          <p:nvPr/>
        </p:nvPicPr>
        <p:blipFill>
          <a:blip r:embed="rId3"/>
          <a:stretch/>
        </p:blipFill>
        <p:spPr>
          <a:xfrm>
            <a:off x="7364520" y="608760"/>
            <a:ext cx="764280" cy="345240"/>
          </a:xfrm>
          <a:prstGeom prst="rect">
            <a:avLst/>
          </a:prstGeom>
          <a:ln>
            <a:noFill/>
          </a:ln>
        </p:spPr>
      </p:pic>
      <p:pic>
        <p:nvPicPr>
          <p:cNvPr id="63" name="Grafik 3"/>
          <p:cNvPicPr/>
          <p:nvPr/>
        </p:nvPicPr>
        <p:blipFill>
          <a:blip r:embed="rId4"/>
          <a:stretch/>
        </p:blipFill>
        <p:spPr>
          <a:xfrm>
            <a:off x="5330880" y="573840"/>
            <a:ext cx="1048680" cy="372240"/>
          </a:xfrm>
          <a:prstGeom prst="rect">
            <a:avLst/>
          </a:prstGeom>
          <a:ln>
            <a:noFill/>
          </a:ln>
        </p:spPr>
      </p:pic>
      <p:pic>
        <p:nvPicPr>
          <p:cNvPr id="64" name="Bild 2" descr="C:\Users\willmann\AppData\Local\Microsoft\Windows\INetCache\Content.Word\Luino_College_Logo.gif"/>
          <p:cNvPicPr/>
          <p:nvPr/>
        </p:nvPicPr>
        <p:blipFill>
          <a:blip r:embed="rId5"/>
          <a:stretch/>
        </p:blipFill>
        <p:spPr>
          <a:xfrm>
            <a:off x="4792680" y="573840"/>
            <a:ext cx="429480" cy="403920"/>
          </a:xfrm>
          <a:prstGeom prst="rect">
            <a:avLst/>
          </a:prstGeom>
          <a:ln>
            <a:noFill/>
          </a:ln>
        </p:spPr>
      </p:pic>
      <p:pic>
        <p:nvPicPr>
          <p:cNvPr id="65" name="Grafik 4" descr="Tredun logo hukassa? – Kati Savolainen"/>
          <p:cNvPicPr/>
          <p:nvPr/>
        </p:nvPicPr>
        <p:blipFill>
          <a:blip r:embed="rId6"/>
          <a:stretch/>
        </p:blipFill>
        <p:spPr>
          <a:xfrm>
            <a:off x="6434280" y="662760"/>
            <a:ext cx="853200" cy="246960"/>
          </a:xfrm>
          <a:prstGeom prst="rect">
            <a:avLst/>
          </a:prstGeom>
          <a:ln>
            <a:noFill/>
          </a:ln>
        </p:spPr>
      </p:pic>
      <p:pic>
        <p:nvPicPr>
          <p:cNvPr id="66" name="Grafik 5" descr="ies-politecnico-vigo-3 - Fagor Automation - Deutschland"/>
          <p:cNvPicPr/>
          <p:nvPr/>
        </p:nvPicPr>
        <p:blipFill>
          <a:blip r:embed="rId7"/>
          <a:stretch/>
        </p:blipFill>
        <p:spPr>
          <a:xfrm>
            <a:off x="8186760" y="580320"/>
            <a:ext cx="1186560" cy="405720"/>
          </a:xfrm>
          <a:prstGeom prst="rect">
            <a:avLst/>
          </a:prstGeom>
          <a:ln>
            <a:noFill/>
          </a:ln>
        </p:spPr>
      </p:pic>
      <p:pic>
        <p:nvPicPr>
          <p:cNvPr id="67" name="Picture 2" descr="https://eacea.ec.europa.eu/sites/eacea-site/files/logosbeneficaireserasmusleft_en_1.jpg"/>
          <p:cNvPicPr/>
          <p:nvPr/>
        </p:nvPicPr>
        <p:blipFill>
          <a:blip r:embed="rId8"/>
          <a:stretch/>
        </p:blipFill>
        <p:spPr>
          <a:xfrm>
            <a:off x="8947440" y="6079320"/>
            <a:ext cx="3199680" cy="716760"/>
          </a:xfrm>
          <a:prstGeom prst="rect">
            <a:avLst/>
          </a:prstGeom>
          <a:ln>
            <a:noFill/>
          </a:ln>
        </p:spPr>
      </p:pic>
      <p:pic>
        <p:nvPicPr>
          <p:cNvPr id="70" name="Picture 4" descr="Datei:Krone logo.svg"/>
          <p:cNvPicPr/>
          <p:nvPr/>
        </p:nvPicPr>
        <p:blipFill>
          <a:blip r:embed="rId9"/>
          <a:stretch/>
        </p:blipFill>
        <p:spPr>
          <a:xfrm>
            <a:off x="1375560" y="6354360"/>
            <a:ext cx="1682280" cy="331560"/>
          </a:xfrm>
          <a:prstGeom prst="rect">
            <a:avLst/>
          </a:prstGeom>
          <a:ln>
            <a:noFill/>
          </a:ln>
        </p:spPr>
      </p:pic>
      <p:pic>
        <p:nvPicPr>
          <p:cNvPr id="71" name="Grafik 7"/>
          <p:cNvPicPr/>
          <p:nvPr/>
        </p:nvPicPr>
        <p:blipFill>
          <a:blip r:embed="rId10"/>
          <a:stretch/>
        </p:blipFill>
        <p:spPr>
          <a:xfrm>
            <a:off x="3188880" y="6392880"/>
            <a:ext cx="1865880" cy="322920"/>
          </a:xfrm>
          <a:prstGeom prst="rect">
            <a:avLst/>
          </a:prstGeom>
          <a:ln>
            <a:noFill/>
          </a:ln>
        </p:spPr>
      </p:pic>
      <p:pic>
        <p:nvPicPr>
          <p:cNvPr id="72" name="Picture 10" descr="Logo"/>
          <p:cNvPicPr/>
          <p:nvPr/>
        </p:nvPicPr>
        <p:blipFill>
          <a:blip r:embed="rId11"/>
          <a:stretch/>
        </p:blipFill>
        <p:spPr>
          <a:xfrm>
            <a:off x="5148360" y="6367320"/>
            <a:ext cx="1511640" cy="318600"/>
          </a:xfrm>
          <a:prstGeom prst="rect">
            <a:avLst/>
          </a:prstGeom>
          <a:ln>
            <a:noFill/>
          </a:ln>
        </p:spPr>
      </p:pic>
      <p:pic>
        <p:nvPicPr>
          <p:cNvPr id="73" name="Picture 12" descr="https://www.igk-krabbe.de/fileadmin/_processed_/csm_Logo_CCW_f8b0fcf587.jpg"/>
          <p:cNvPicPr/>
          <p:nvPr/>
        </p:nvPicPr>
        <p:blipFill>
          <a:blip r:embed="rId12"/>
          <a:stretch/>
        </p:blipFill>
        <p:spPr>
          <a:xfrm>
            <a:off x="6788160" y="6181920"/>
            <a:ext cx="836640" cy="628920"/>
          </a:xfrm>
          <a:prstGeom prst="rect">
            <a:avLst/>
          </a:prstGeom>
          <a:ln>
            <a:noFill/>
          </a:ln>
        </p:spPr>
      </p:pic>
      <p:pic>
        <p:nvPicPr>
          <p:cNvPr id="74" name="Picture 14" descr="Datei:Grimme-Logo.svg"/>
          <p:cNvPicPr/>
          <p:nvPr/>
        </p:nvPicPr>
        <p:blipFill>
          <a:blip r:embed="rId13"/>
          <a:stretch/>
        </p:blipFill>
        <p:spPr>
          <a:xfrm>
            <a:off x="7692840" y="6374160"/>
            <a:ext cx="1523880" cy="324000"/>
          </a:xfrm>
          <a:prstGeom prst="rect">
            <a:avLst/>
          </a:prstGeom>
          <a:ln>
            <a:noFill/>
          </a:ln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21EB57A-11C8-4B68-B8FF-28A0F5563FEB}"/>
              </a:ext>
            </a:extLst>
          </p:cNvPr>
          <p:cNvSpPr txBox="1"/>
          <p:nvPr/>
        </p:nvSpPr>
        <p:spPr>
          <a:xfrm>
            <a:off x="1810868" y="1345954"/>
            <a:ext cx="3411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13. </a:t>
            </a:r>
            <a:r>
              <a:rPr lang="de-DE" sz="2000" b="1" dirty="0" err="1"/>
              <a:t>Step</a:t>
            </a:r>
            <a:r>
              <a:rPr lang="de-DE" sz="2000" b="1" dirty="0"/>
              <a:t>:</a:t>
            </a:r>
            <a:br>
              <a:rPr lang="de-DE" dirty="0"/>
            </a:br>
            <a:r>
              <a:rPr lang="de-DE" dirty="0"/>
              <a:t>-</a:t>
            </a:r>
            <a:r>
              <a:rPr lang="en-US" dirty="0"/>
              <a:t> Insert a photo from the Guides library by “drag and drop”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8FCBD07-06CB-4B9F-ABAC-576E18F7D24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99" y="2300061"/>
            <a:ext cx="4068181" cy="3328867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3C83B69-EAC4-45AA-A530-9F47964768F6}"/>
              </a:ext>
            </a:extLst>
          </p:cNvPr>
          <p:cNvSpPr/>
          <p:nvPr/>
        </p:nvSpPr>
        <p:spPr>
          <a:xfrm>
            <a:off x="2313216" y="4377195"/>
            <a:ext cx="899790" cy="9526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5F54F54-54D8-4CBC-B1D3-3272FA99A12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8" y="6280176"/>
            <a:ext cx="412416" cy="49288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D5096252-EB06-464E-B574-48620CAEA4A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" y="6263800"/>
            <a:ext cx="581080" cy="581080"/>
          </a:xfrm>
          <a:prstGeom prst="rect">
            <a:avLst/>
          </a:prstGeom>
        </p:spPr>
      </p:pic>
      <p:sp>
        <p:nvSpPr>
          <p:cNvPr id="29" name="CustomShape 1">
            <a:extLst>
              <a:ext uri="{FF2B5EF4-FFF2-40B4-BE49-F238E27FC236}">
                <a16:creationId xmlns:a16="http://schemas.microsoft.com/office/drawing/2014/main" id="{2A1259C5-301A-42E0-A301-F5E4CF4DDD43}"/>
              </a:ext>
            </a:extLst>
          </p:cNvPr>
          <p:cNvSpPr/>
          <p:nvPr/>
        </p:nvSpPr>
        <p:spPr>
          <a:xfrm>
            <a:off x="0" y="6004368"/>
            <a:ext cx="167616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spc="-1" dirty="0">
                <a:solidFill>
                  <a:srgbClr val="000000"/>
                </a:solidFill>
                <a:latin typeface="Calibri"/>
              </a:rPr>
              <a:t>Training </a:t>
            </a:r>
            <a:r>
              <a:rPr lang="de-DE" sz="1400" spc="-1" dirty="0" err="1">
                <a:solidFill>
                  <a:srgbClr val="000000"/>
                </a:solidFill>
                <a:latin typeface="Calibri"/>
              </a:rPr>
              <a:t>partners</a:t>
            </a:r>
            <a:endParaRPr lang="de-DE" sz="1400" b="0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04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Bild 1" descr="C:\Users\willmann\AppData\Local\Microsoft\Windows\INetCache\Content.Word\logo_Europa_BBS_HQ_2100x946.png"/>
          <p:cNvPicPr/>
          <p:nvPr/>
        </p:nvPicPr>
        <p:blipFill>
          <a:blip r:embed="rId3"/>
          <a:stretch/>
        </p:blipFill>
        <p:spPr>
          <a:xfrm>
            <a:off x="7364520" y="608760"/>
            <a:ext cx="764280" cy="345240"/>
          </a:xfrm>
          <a:prstGeom prst="rect">
            <a:avLst/>
          </a:prstGeom>
          <a:ln>
            <a:noFill/>
          </a:ln>
        </p:spPr>
      </p:pic>
      <p:pic>
        <p:nvPicPr>
          <p:cNvPr id="63" name="Grafik 3"/>
          <p:cNvPicPr/>
          <p:nvPr/>
        </p:nvPicPr>
        <p:blipFill>
          <a:blip r:embed="rId4"/>
          <a:stretch/>
        </p:blipFill>
        <p:spPr>
          <a:xfrm>
            <a:off x="5330880" y="573840"/>
            <a:ext cx="1048680" cy="372240"/>
          </a:xfrm>
          <a:prstGeom prst="rect">
            <a:avLst/>
          </a:prstGeom>
          <a:ln>
            <a:noFill/>
          </a:ln>
        </p:spPr>
      </p:pic>
      <p:pic>
        <p:nvPicPr>
          <p:cNvPr id="64" name="Bild 2" descr="C:\Users\willmann\AppData\Local\Microsoft\Windows\INetCache\Content.Word\Luino_College_Logo.gif"/>
          <p:cNvPicPr/>
          <p:nvPr/>
        </p:nvPicPr>
        <p:blipFill>
          <a:blip r:embed="rId5"/>
          <a:stretch/>
        </p:blipFill>
        <p:spPr>
          <a:xfrm>
            <a:off x="4792680" y="573840"/>
            <a:ext cx="429480" cy="403920"/>
          </a:xfrm>
          <a:prstGeom prst="rect">
            <a:avLst/>
          </a:prstGeom>
          <a:ln>
            <a:noFill/>
          </a:ln>
        </p:spPr>
      </p:pic>
      <p:pic>
        <p:nvPicPr>
          <p:cNvPr id="65" name="Grafik 4" descr="Tredun logo hukassa? – Kati Savolainen"/>
          <p:cNvPicPr/>
          <p:nvPr/>
        </p:nvPicPr>
        <p:blipFill>
          <a:blip r:embed="rId6"/>
          <a:stretch/>
        </p:blipFill>
        <p:spPr>
          <a:xfrm>
            <a:off x="6434280" y="662760"/>
            <a:ext cx="853200" cy="246960"/>
          </a:xfrm>
          <a:prstGeom prst="rect">
            <a:avLst/>
          </a:prstGeom>
          <a:ln>
            <a:noFill/>
          </a:ln>
        </p:spPr>
      </p:pic>
      <p:pic>
        <p:nvPicPr>
          <p:cNvPr id="66" name="Grafik 5" descr="ies-politecnico-vigo-3 - Fagor Automation - Deutschland"/>
          <p:cNvPicPr/>
          <p:nvPr/>
        </p:nvPicPr>
        <p:blipFill>
          <a:blip r:embed="rId7"/>
          <a:stretch/>
        </p:blipFill>
        <p:spPr>
          <a:xfrm>
            <a:off x="8186760" y="580320"/>
            <a:ext cx="1186560" cy="405720"/>
          </a:xfrm>
          <a:prstGeom prst="rect">
            <a:avLst/>
          </a:prstGeom>
          <a:ln>
            <a:noFill/>
          </a:ln>
        </p:spPr>
      </p:pic>
      <p:pic>
        <p:nvPicPr>
          <p:cNvPr id="67" name="Picture 2" descr="https://eacea.ec.europa.eu/sites/eacea-site/files/logosbeneficaireserasmusleft_en_1.jpg"/>
          <p:cNvPicPr/>
          <p:nvPr/>
        </p:nvPicPr>
        <p:blipFill>
          <a:blip r:embed="rId8"/>
          <a:stretch/>
        </p:blipFill>
        <p:spPr>
          <a:xfrm>
            <a:off x="8947440" y="6079320"/>
            <a:ext cx="3199680" cy="716760"/>
          </a:xfrm>
          <a:prstGeom prst="rect">
            <a:avLst/>
          </a:prstGeom>
          <a:ln>
            <a:noFill/>
          </a:ln>
        </p:spPr>
      </p:pic>
      <p:pic>
        <p:nvPicPr>
          <p:cNvPr id="70" name="Picture 4" descr="Datei:Krone logo.svg"/>
          <p:cNvPicPr/>
          <p:nvPr/>
        </p:nvPicPr>
        <p:blipFill>
          <a:blip r:embed="rId9"/>
          <a:stretch/>
        </p:blipFill>
        <p:spPr>
          <a:xfrm>
            <a:off x="1375560" y="6354360"/>
            <a:ext cx="1682280" cy="331560"/>
          </a:xfrm>
          <a:prstGeom prst="rect">
            <a:avLst/>
          </a:prstGeom>
          <a:ln>
            <a:noFill/>
          </a:ln>
        </p:spPr>
      </p:pic>
      <p:pic>
        <p:nvPicPr>
          <p:cNvPr id="71" name="Grafik 7"/>
          <p:cNvPicPr/>
          <p:nvPr/>
        </p:nvPicPr>
        <p:blipFill>
          <a:blip r:embed="rId10"/>
          <a:stretch/>
        </p:blipFill>
        <p:spPr>
          <a:xfrm>
            <a:off x="3188880" y="6392880"/>
            <a:ext cx="1865880" cy="322920"/>
          </a:xfrm>
          <a:prstGeom prst="rect">
            <a:avLst/>
          </a:prstGeom>
          <a:ln>
            <a:noFill/>
          </a:ln>
        </p:spPr>
      </p:pic>
      <p:pic>
        <p:nvPicPr>
          <p:cNvPr id="72" name="Picture 10" descr="Logo"/>
          <p:cNvPicPr/>
          <p:nvPr/>
        </p:nvPicPr>
        <p:blipFill>
          <a:blip r:embed="rId11"/>
          <a:stretch/>
        </p:blipFill>
        <p:spPr>
          <a:xfrm>
            <a:off x="5148360" y="6367320"/>
            <a:ext cx="1511640" cy="318600"/>
          </a:xfrm>
          <a:prstGeom prst="rect">
            <a:avLst/>
          </a:prstGeom>
          <a:ln>
            <a:noFill/>
          </a:ln>
        </p:spPr>
      </p:pic>
      <p:pic>
        <p:nvPicPr>
          <p:cNvPr id="73" name="Picture 12" descr="https://www.igk-krabbe.de/fileadmin/_processed_/csm_Logo_CCW_f8b0fcf587.jpg"/>
          <p:cNvPicPr/>
          <p:nvPr/>
        </p:nvPicPr>
        <p:blipFill>
          <a:blip r:embed="rId12"/>
          <a:stretch/>
        </p:blipFill>
        <p:spPr>
          <a:xfrm>
            <a:off x="6788160" y="6181920"/>
            <a:ext cx="836640" cy="628920"/>
          </a:xfrm>
          <a:prstGeom prst="rect">
            <a:avLst/>
          </a:prstGeom>
          <a:ln>
            <a:noFill/>
          </a:ln>
        </p:spPr>
      </p:pic>
      <p:pic>
        <p:nvPicPr>
          <p:cNvPr id="74" name="Picture 14" descr="Datei:Grimme-Logo.svg"/>
          <p:cNvPicPr/>
          <p:nvPr/>
        </p:nvPicPr>
        <p:blipFill>
          <a:blip r:embed="rId13"/>
          <a:stretch/>
        </p:blipFill>
        <p:spPr>
          <a:xfrm>
            <a:off x="7692840" y="6374160"/>
            <a:ext cx="1523880" cy="324000"/>
          </a:xfrm>
          <a:prstGeom prst="rect">
            <a:avLst/>
          </a:prstGeom>
          <a:ln>
            <a:noFill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EED2590-E7E1-4CC8-8155-C50C375BD5DF}"/>
              </a:ext>
            </a:extLst>
          </p:cNvPr>
          <p:cNvSpPr txBox="1"/>
          <p:nvPr/>
        </p:nvSpPr>
        <p:spPr>
          <a:xfrm>
            <a:off x="936631" y="1350145"/>
            <a:ext cx="42855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14. </a:t>
            </a:r>
            <a:r>
              <a:rPr lang="de-DE" sz="2000" b="1" dirty="0" err="1"/>
              <a:t>Step</a:t>
            </a:r>
            <a:r>
              <a:rPr lang="de-DE" sz="2000" b="1" dirty="0"/>
              <a:t>:</a:t>
            </a:r>
            <a:br>
              <a:rPr lang="de-DE" dirty="0"/>
            </a:br>
            <a:r>
              <a:rPr lang="de-DE" dirty="0"/>
              <a:t>-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steps</a:t>
            </a:r>
            <a:endParaRPr lang="de-DE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7795B8E5-9F71-4372-92E8-5EBAD9B8F28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00" y="2178988"/>
            <a:ext cx="4068181" cy="3328867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A058FA2C-FFC1-4AAC-BA1D-6CE1135F99C0}"/>
              </a:ext>
            </a:extLst>
          </p:cNvPr>
          <p:cNvSpPr/>
          <p:nvPr/>
        </p:nvSpPr>
        <p:spPr>
          <a:xfrm>
            <a:off x="3533313" y="2521258"/>
            <a:ext cx="932155" cy="7368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2D7BBE9-02B2-40F3-B9F2-1BF04C8177E5}"/>
              </a:ext>
            </a:extLst>
          </p:cNvPr>
          <p:cNvSpPr txBox="1"/>
          <p:nvPr/>
        </p:nvSpPr>
        <p:spPr>
          <a:xfrm>
            <a:off x="7206480" y="3010807"/>
            <a:ext cx="4285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15. </a:t>
            </a:r>
            <a:r>
              <a:rPr lang="de-DE" sz="2000" b="1" dirty="0" err="1"/>
              <a:t>Step</a:t>
            </a:r>
            <a:r>
              <a:rPr lang="de-DE" sz="2000" b="1" dirty="0"/>
              <a:t>:</a:t>
            </a:r>
            <a:br>
              <a:rPr lang="de-DE" dirty="0"/>
            </a:br>
            <a:r>
              <a:rPr lang="de-DE" dirty="0"/>
              <a:t>-</a:t>
            </a:r>
            <a:r>
              <a:rPr lang="en-US" dirty="0"/>
              <a:t> repeat the above steps and have fun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613E4E6-3696-40E9-92C0-C4FEC03389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8" y="6280176"/>
            <a:ext cx="412416" cy="49288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7969DB9-465C-48B7-92A9-238E3BD20E0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" y="6263800"/>
            <a:ext cx="581080" cy="581080"/>
          </a:xfrm>
          <a:prstGeom prst="rect">
            <a:avLst/>
          </a:prstGeom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AC597EEA-A8A2-49DC-A8A2-BE3FC24B4872}"/>
              </a:ext>
            </a:extLst>
          </p:cNvPr>
          <p:cNvSpPr/>
          <p:nvPr/>
        </p:nvSpPr>
        <p:spPr>
          <a:xfrm>
            <a:off x="0" y="6004368"/>
            <a:ext cx="167616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spc="-1" dirty="0">
                <a:solidFill>
                  <a:srgbClr val="000000"/>
                </a:solidFill>
                <a:latin typeface="Calibri"/>
              </a:rPr>
              <a:t>Training </a:t>
            </a:r>
            <a:r>
              <a:rPr lang="de-DE" sz="1400" spc="-1" dirty="0" err="1">
                <a:solidFill>
                  <a:srgbClr val="000000"/>
                </a:solidFill>
                <a:latin typeface="Calibri"/>
              </a:rPr>
              <a:t>partners</a:t>
            </a:r>
            <a:endParaRPr lang="de-DE" sz="1400" b="0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029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Bild 1" descr="C:\Users\willmann\AppData\Local\Microsoft\Windows\INetCache\Content.Word\logo_Europa_BBS_HQ_2100x946.png"/>
          <p:cNvPicPr/>
          <p:nvPr/>
        </p:nvPicPr>
        <p:blipFill>
          <a:blip r:embed="rId3"/>
          <a:stretch/>
        </p:blipFill>
        <p:spPr>
          <a:xfrm>
            <a:off x="7364520" y="608760"/>
            <a:ext cx="764280" cy="345240"/>
          </a:xfrm>
          <a:prstGeom prst="rect">
            <a:avLst/>
          </a:prstGeom>
          <a:ln>
            <a:noFill/>
          </a:ln>
        </p:spPr>
      </p:pic>
      <p:pic>
        <p:nvPicPr>
          <p:cNvPr id="63" name="Grafik 3"/>
          <p:cNvPicPr/>
          <p:nvPr/>
        </p:nvPicPr>
        <p:blipFill>
          <a:blip r:embed="rId4"/>
          <a:stretch/>
        </p:blipFill>
        <p:spPr>
          <a:xfrm>
            <a:off x="5330880" y="573840"/>
            <a:ext cx="1048680" cy="372240"/>
          </a:xfrm>
          <a:prstGeom prst="rect">
            <a:avLst/>
          </a:prstGeom>
          <a:ln>
            <a:noFill/>
          </a:ln>
        </p:spPr>
      </p:pic>
      <p:pic>
        <p:nvPicPr>
          <p:cNvPr id="64" name="Bild 2" descr="C:\Users\willmann\AppData\Local\Microsoft\Windows\INetCache\Content.Word\Luino_College_Logo.gif"/>
          <p:cNvPicPr/>
          <p:nvPr/>
        </p:nvPicPr>
        <p:blipFill>
          <a:blip r:embed="rId5"/>
          <a:stretch/>
        </p:blipFill>
        <p:spPr>
          <a:xfrm>
            <a:off x="4792680" y="573840"/>
            <a:ext cx="429480" cy="403920"/>
          </a:xfrm>
          <a:prstGeom prst="rect">
            <a:avLst/>
          </a:prstGeom>
          <a:ln>
            <a:noFill/>
          </a:ln>
        </p:spPr>
      </p:pic>
      <p:pic>
        <p:nvPicPr>
          <p:cNvPr id="65" name="Grafik 4" descr="Tredun logo hukassa? – Kati Savolainen"/>
          <p:cNvPicPr/>
          <p:nvPr/>
        </p:nvPicPr>
        <p:blipFill>
          <a:blip r:embed="rId6"/>
          <a:stretch/>
        </p:blipFill>
        <p:spPr>
          <a:xfrm>
            <a:off x="6434280" y="662760"/>
            <a:ext cx="853200" cy="246960"/>
          </a:xfrm>
          <a:prstGeom prst="rect">
            <a:avLst/>
          </a:prstGeom>
          <a:ln>
            <a:noFill/>
          </a:ln>
        </p:spPr>
      </p:pic>
      <p:pic>
        <p:nvPicPr>
          <p:cNvPr id="66" name="Grafik 5" descr="ies-politecnico-vigo-3 - Fagor Automation - Deutschland"/>
          <p:cNvPicPr/>
          <p:nvPr/>
        </p:nvPicPr>
        <p:blipFill>
          <a:blip r:embed="rId7"/>
          <a:stretch/>
        </p:blipFill>
        <p:spPr>
          <a:xfrm>
            <a:off x="8186760" y="580320"/>
            <a:ext cx="1186560" cy="405720"/>
          </a:xfrm>
          <a:prstGeom prst="rect">
            <a:avLst/>
          </a:prstGeom>
          <a:ln>
            <a:noFill/>
          </a:ln>
        </p:spPr>
      </p:pic>
      <p:pic>
        <p:nvPicPr>
          <p:cNvPr id="67" name="Picture 2" descr="https://eacea.ec.europa.eu/sites/eacea-site/files/logosbeneficaireserasmusleft_en_1.jpg"/>
          <p:cNvPicPr/>
          <p:nvPr/>
        </p:nvPicPr>
        <p:blipFill>
          <a:blip r:embed="rId8"/>
          <a:stretch/>
        </p:blipFill>
        <p:spPr>
          <a:xfrm>
            <a:off x="8947440" y="6079320"/>
            <a:ext cx="3199680" cy="716760"/>
          </a:xfrm>
          <a:prstGeom prst="rect">
            <a:avLst/>
          </a:prstGeom>
          <a:ln>
            <a:noFill/>
          </a:ln>
        </p:spPr>
      </p:pic>
      <p:pic>
        <p:nvPicPr>
          <p:cNvPr id="70" name="Picture 4" descr="Datei:Krone logo.svg"/>
          <p:cNvPicPr/>
          <p:nvPr/>
        </p:nvPicPr>
        <p:blipFill>
          <a:blip r:embed="rId9"/>
          <a:stretch/>
        </p:blipFill>
        <p:spPr>
          <a:xfrm>
            <a:off x="1375560" y="6354360"/>
            <a:ext cx="1682280" cy="331560"/>
          </a:xfrm>
          <a:prstGeom prst="rect">
            <a:avLst/>
          </a:prstGeom>
          <a:ln>
            <a:noFill/>
          </a:ln>
        </p:spPr>
      </p:pic>
      <p:pic>
        <p:nvPicPr>
          <p:cNvPr id="71" name="Grafik 7"/>
          <p:cNvPicPr/>
          <p:nvPr/>
        </p:nvPicPr>
        <p:blipFill>
          <a:blip r:embed="rId10"/>
          <a:stretch/>
        </p:blipFill>
        <p:spPr>
          <a:xfrm>
            <a:off x="3188880" y="6392880"/>
            <a:ext cx="1865880" cy="322920"/>
          </a:xfrm>
          <a:prstGeom prst="rect">
            <a:avLst/>
          </a:prstGeom>
          <a:ln>
            <a:noFill/>
          </a:ln>
        </p:spPr>
      </p:pic>
      <p:pic>
        <p:nvPicPr>
          <p:cNvPr id="72" name="Picture 10" descr="Logo"/>
          <p:cNvPicPr/>
          <p:nvPr/>
        </p:nvPicPr>
        <p:blipFill>
          <a:blip r:embed="rId11"/>
          <a:stretch/>
        </p:blipFill>
        <p:spPr>
          <a:xfrm>
            <a:off x="5148360" y="6367320"/>
            <a:ext cx="1511640" cy="318600"/>
          </a:xfrm>
          <a:prstGeom prst="rect">
            <a:avLst/>
          </a:prstGeom>
          <a:ln>
            <a:noFill/>
          </a:ln>
        </p:spPr>
      </p:pic>
      <p:pic>
        <p:nvPicPr>
          <p:cNvPr id="73" name="Picture 12" descr="https://www.igk-krabbe.de/fileadmin/_processed_/csm_Logo_CCW_f8b0fcf587.jpg"/>
          <p:cNvPicPr/>
          <p:nvPr/>
        </p:nvPicPr>
        <p:blipFill>
          <a:blip r:embed="rId12"/>
          <a:stretch/>
        </p:blipFill>
        <p:spPr>
          <a:xfrm>
            <a:off x="6788160" y="6181920"/>
            <a:ext cx="836640" cy="628920"/>
          </a:xfrm>
          <a:prstGeom prst="rect">
            <a:avLst/>
          </a:prstGeom>
          <a:ln>
            <a:noFill/>
          </a:ln>
        </p:spPr>
      </p:pic>
      <p:pic>
        <p:nvPicPr>
          <p:cNvPr id="74" name="Picture 14" descr="Datei:Grimme-Logo.svg"/>
          <p:cNvPicPr/>
          <p:nvPr/>
        </p:nvPicPr>
        <p:blipFill>
          <a:blip r:embed="rId13"/>
          <a:stretch/>
        </p:blipFill>
        <p:spPr>
          <a:xfrm>
            <a:off x="7692840" y="6374160"/>
            <a:ext cx="1523880" cy="324000"/>
          </a:xfrm>
          <a:prstGeom prst="rect">
            <a:avLst/>
          </a:prstGeom>
          <a:ln>
            <a:noFill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EED2590-E7E1-4CC8-8155-C50C375BD5DF}"/>
              </a:ext>
            </a:extLst>
          </p:cNvPr>
          <p:cNvSpPr txBox="1"/>
          <p:nvPr/>
        </p:nvSpPr>
        <p:spPr>
          <a:xfrm>
            <a:off x="936631" y="1350145"/>
            <a:ext cx="91306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Testing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HoloLens :</a:t>
            </a:r>
            <a:br>
              <a:rPr lang="de-DE" dirty="0"/>
            </a:b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Launch the HoloLens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Look at the palm of your hand -&gt; open the menu -&gt; open Dynamics Guide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manual you have created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Scan the printed QR code with the glasses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Execute your instructions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A21344D-34CF-46F3-BB5B-0E5B3348DB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8" y="6280176"/>
            <a:ext cx="412416" cy="49288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35CB240-A79B-47C1-A33F-96B5CCD0C7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" y="6263800"/>
            <a:ext cx="581080" cy="581080"/>
          </a:xfrm>
          <a:prstGeom prst="rect">
            <a:avLst/>
          </a:prstGeom>
        </p:spPr>
      </p:pic>
      <p:sp>
        <p:nvSpPr>
          <p:cNvPr id="20" name="CustomShape 1">
            <a:extLst>
              <a:ext uri="{FF2B5EF4-FFF2-40B4-BE49-F238E27FC236}">
                <a16:creationId xmlns:a16="http://schemas.microsoft.com/office/drawing/2014/main" id="{4B364339-367F-475B-AB62-5E504ECE9D09}"/>
              </a:ext>
            </a:extLst>
          </p:cNvPr>
          <p:cNvSpPr/>
          <p:nvPr/>
        </p:nvSpPr>
        <p:spPr>
          <a:xfrm>
            <a:off x="0" y="6004368"/>
            <a:ext cx="167616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spc="-1" dirty="0">
                <a:solidFill>
                  <a:srgbClr val="000000"/>
                </a:solidFill>
                <a:latin typeface="Calibri"/>
              </a:rPr>
              <a:t>Training </a:t>
            </a:r>
            <a:r>
              <a:rPr lang="de-DE" sz="1400" spc="-1" dirty="0" err="1">
                <a:solidFill>
                  <a:srgbClr val="000000"/>
                </a:solidFill>
                <a:latin typeface="Calibri"/>
              </a:rPr>
              <a:t>partners</a:t>
            </a:r>
            <a:endParaRPr lang="de-DE" sz="1400" b="0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594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5C01438463204E98116495DC0569E6" ma:contentTypeVersion="15" ma:contentTypeDescription="Ein neues Dokument erstellen." ma:contentTypeScope="" ma:versionID="fa383d7b0b89f0e6b096a356a130a5a7">
  <xsd:schema xmlns:xsd="http://www.w3.org/2001/XMLSchema" xmlns:xs="http://www.w3.org/2001/XMLSchema" xmlns:p="http://schemas.microsoft.com/office/2006/metadata/properties" xmlns:ns2="67f4b157-ca1c-4b5f-af2e-327f90325cfd" xmlns:ns3="45345483-9e73-46a8-91d7-e8107e73c58f" targetNamespace="http://schemas.microsoft.com/office/2006/metadata/properties" ma:root="true" ma:fieldsID="187d709cfae2440f1c32f6b7c5dfe4e5" ns2:_="" ns3:_="">
    <xsd:import namespace="67f4b157-ca1c-4b5f-af2e-327f90325cfd"/>
    <xsd:import namespace="45345483-9e73-46a8-91d7-e8107e73c5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4b157-ca1c-4b5f-af2e-327f90325c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f3190740-df44-4995-b574-cd0c93d262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45483-9e73-46a8-91d7-e8107e73c58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ef749ae-aac6-441a-b0a0-f9243b123bae}" ma:internalName="TaxCatchAll" ma:showField="CatchAllData" ma:web="45345483-9e73-46a8-91d7-e8107e73c5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f4b157-ca1c-4b5f-af2e-327f90325cfd">
      <Terms xmlns="http://schemas.microsoft.com/office/infopath/2007/PartnerControls"/>
    </lcf76f155ced4ddcb4097134ff3c332f>
    <TaxCatchAll xmlns="45345483-9e73-46a8-91d7-e8107e73c58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872581-543F-45FB-9CFE-09E90C3200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f4b157-ca1c-4b5f-af2e-327f90325cfd"/>
    <ds:schemaRef ds:uri="45345483-9e73-46a8-91d7-e8107e73c5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190A85-5E69-45A1-B74F-C0B2CC2FD005}">
  <ds:schemaRefs>
    <ds:schemaRef ds:uri="http://purl.org/dc/terms/"/>
    <ds:schemaRef ds:uri="45345483-9e73-46a8-91d7-e8107e73c58f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7f4b157-ca1c-4b5f-af2e-327f90325cf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EDB2CC4-8EF8-4669-B2C8-D86F9ACDBD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221</Words>
  <Application>Microsoft Office PowerPoint</Application>
  <PresentationFormat>Breitbild</PresentationFormat>
  <Paragraphs>46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Bastian Stallkamp</dc:creator>
  <dc:description/>
  <cp:lastModifiedBy>Frank Meiring</cp:lastModifiedBy>
  <cp:revision>341</cp:revision>
  <cp:lastPrinted>2023-03-01T10:58:01Z</cp:lastPrinted>
  <dcterms:created xsi:type="dcterms:W3CDTF">2017-11-16T11:12:59Z</dcterms:created>
  <dcterms:modified xsi:type="dcterms:W3CDTF">2023-10-05T18:11:40Z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Breitbild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  <property fmtid="{D5CDD505-2E9C-101B-9397-08002B2CF9AE}" pid="12" name="ContentTypeId">
    <vt:lpwstr>0x010100125C01438463204E98116495DC0569E6</vt:lpwstr>
  </property>
</Properties>
</file>