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5A1D7-94D1-4D9D-BEA9-8E4FDA15A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73531" y="1113402"/>
            <a:ext cx="9755187" cy="1492787"/>
          </a:xfrm>
        </p:spPr>
        <p:txBody>
          <a:bodyPr>
            <a:normAutofit/>
          </a:bodyPr>
          <a:lstStyle/>
          <a:p>
            <a:r>
              <a:rPr lang="nl-NL" sz="8800" err="1"/>
              <a:t>WorkShop</a:t>
            </a:r>
            <a:r>
              <a:rPr lang="nl-NL" sz="8800"/>
              <a:t> da </a:t>
            </a:r>
            <a:r>
              <a:rPr lang="nl-NL" sz="8800" err="1"/>
              <a:t>Bomb</a:t>
            </a:r>
            <a:endParaRPr lang="nl-NL" sz="8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9D16E4-009A-47D6-AF5E-BCD99C1AC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98194" y="3153833"/>
            <a:ext cx="9755187" cy="550333"/>
          </a:xfrm>
        </p:spPr>
        <p:txBody>
          <a:bodyPr/>
          <a:lstStyle/>
          <a:p>
            <a:r>
              <a:rPr lang="nl-NL" dirty="0"/>
              <a:t>Erasmus project - </a:t>
            </a:r>
            <a:r>
              <a:rPr lang="nl-NL" dirty="0" err="1"/>
              <a:t>Arveti</a:t>
            </a:r>
            <a:r>
              <a:rPr lang="nl-NL" dirty="0"/>
              <a:t> 4.0</a:t>
            </a:r>
          </a:p>
        </p:txBody>
      </p:sp>
      <p:pic>
        <p:nvPicPr>
          <p:cNvPr id="1026" name="Picture 2" descr="Keep Talking and Nobody Explodes - Home | Facebook">
            <a:extLst>
              <a:ext uri="{FF2B5EF4-FFF2-40B4-BE49-F238E27FC236}">
                <a16:creationId xmlns:a16="http://schemas.microsoft.com/office/drawing/2014/main" id="{0A66F0A5-1238-4FF7-91D5-CD729BE9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264">
            <a:off x="1161565" y="25627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1172579433">
            <a:extLst>
              <a:ext uri="{FF2B5EF4-FFF2-40B4-BE49-F238E27FC236}">
                <a16:creationId xmlns:a16="http://schemas.microsoft.com/office/drawing/2014/main" id="{C0D378F9-31CB-5E10-679D-1A73934E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76" y="248443"/>
            <a:ext cx="2787595" cy="5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0B396834-2045-0849-ED45-049EC509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52" y="3584414"/>
            <a:ext cx="1593781" cy="7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1003256861">
            <a:extLst>
              <a:ext uri="{FF2B5EF4-FFF2-40B4-BE49-F238E27FC236}">
                <a16:creationId xmlns:a16="http://schemas.microsoft.com/office/drawing/2014/main" id="{A753F6BC-9E49-0F97-5DBF-F7C7E74B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790477" y="5299588"/>
            <a:ext cx="1968670" cy="7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232592906">
            <a:extLst>
              <a:ext uri="{FF2B5EF4-FFF2-40B4-BE49-F238E27FC236}">
                <a16:creationId xmlns:a16="http://schemas.microsoft.com/office/drawing/2014/main" id="{2D492D81-65B8-5924-2CE3-1618B8F1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45" y="4826165"/>
            <a:ext cx="1477963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41D1A-0129-4A59-93B6-CFB8F68C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12528"/>
            <a:ext cx="6345302" cy="1020211"/>
          </a:xfrm>
        </p:spPr>
        <p:txBody>
          <a:bodyPr>
            <a:normAutofit fontScale="90000"/>
          </a:bodyPr>
          <a:lstStyle/>
          <a:p>
            <a:r>
              <a:rPr lang="nl-NL" sz="6000" dirty="0"/>
              <a:t>Evaluation workshop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51867B-14E1-4A77-9FFE-CCF63114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315361"/>
            <a:ext cx="6345301" cy="3158843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/>
              <a:t>How </a:t>
            </a:r>
            <a:r>
              <a:rPr lang="nl-NL" sz="2400" dirty="0" err="1"/>
              <a:t>did</a:t>
            </a:r>
            <a:r>
              <a:rPr lang="nl-NL" sz="2400" dirty="0"/>
              <a:t> you </a:t>
            </a:r>
            <a:r>
              <a:rPr lang="nl-NL" sz="2400" dirty="0" err="1"/>
              <a:t>experience</a:t>
            </a:r>
            <a:r>
              <a:rPr lang="nl-NL" sz="2400" dirty="0"/>
              <a:t> </a:t>
            </a:r>
            <a:r>
              <a:rPr lang="nl-NL" sz="2400" dirty="0" err="1"/>
              <a:t>this</a:t>
            </a:r>
            <a:r>
              <a:rPr lang="nl-NL" sz="2400" dirty="0"/>
              <a:t> workshop?</a:t>
            </a:r>
          </a:p>
          <a:p>
            <a:pPr algn="l"/>
            <a:endParaRPr lang="nl-NL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/>
              <a:t>In </a:t>
            </a:r>
            <a:r>
              <a:rPr lang="nl-NL" sz="2400" dirty="0" err="1"/>
              <a:t>terms</a:t>
            </a:r>
            <a:r>
              <a:rPr lang="nl-NL" sz="2400" dirty="0"/>
              <a:t> of </a:t>
            </a:r>
            <a:r>
              <a:rPr lang="nl-NL" sz="2400" dirty="0" err="1"/>
              <a:t>communication</a:t>
            </a:r>
            <a:r>
              <a:rPr lang="nl-NL" sz="2400" dirty="0"/>
              <a:t>; </a:t>
            </a:r>
            <a:r>
              <a:rPr lang="nl-NL" sz="2400" dirty="0" err="1"/>
              <a:t>what</a:t>
            </a:r>
            <a:r>
              <a:rPr lang="nl-NL" sz="2400" dirty="0"/>
              <a:t> went well and </a:t>
            </a:r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needs</a:t>
            </a:r>
            <a:r>
              <a:rPr lang="nl-NL" sz="2400" dirty="0"/>
              <a:t> </a:t>
            </a:r>
            <a:r>
              <a:rPr lang="nl-NL" sz="2400" dirty="0" err="1"/>
              <a:t>improvement</a:t>
            </a:r>
            <a:r>
              <a:rPr lang="nl-NL" sz="2400" dirty="0"/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/>
              <a:t>Is </a:t>
            </a:r>
            <a:r>
              <a:rPr lang="nl-NL" sz="2400" dirty="0" err="1"/>
              <a:t>there</a:t>
            </a:r>
            <a:r>
              <a:rPr lang="nl-NL" sz="2400" dirty="0"/>
              <a:t> something that </a:t>
            </a:r>
            <a:r>
              <a:rPr lang="nl-NL" sz="2400" dirty="0" err="1"/>
              <a:t>could</a:t>
            </a:r>
            <a:r>
              <a:rPr lang="nl-NL" sz="2400" dirty="0"/>
              <a:t> have </a:t>
            </a:r>
            <a:r>
              <a:rPr lang="nl-NL" sz="2400" dirty="0" err="1"/>
              <a:t>improved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entire</a:t>
            </a:r>
            <a:r>
              <a:rPr lang="nl-NL" sz="2400" dirty="0"/>
              <a:t> </a:t>
            </a:r>
            <a:r>
              <a:rPr lang="nl-NL" sz="2400" dirty="0" err="1"/>
              <a:t>process</a:t>
            </a:r>
            <a:r>
              <a:rPr lang="nl-NL" sz="2400" dirty="0"/>
              <a:t> that we </a:t>
            </a:r>
            <a:r>
              <a:rPr lang="nl-NL" sz="2400" dirty="0" err="1"/>
              <a:t>could</a:t>
            </a:r>
            <a:r>
              <a:rPr lang="nl-NL" sz="2400" dirty="0"/>
              <a:t> have </a:t>
            </a:r>
            <a:r>
              <a:rPr lang="nl-NL" sz="2400" dirty="0" err="1"/>
              <a:t>provided</a:t>
            </a:r>
            <a:r>
              <a:rPr lang="nl-NL" sz="2400" dirty="0"/>
              <a:t>?</a:t>
            </a:r>
          </a:p>
          <a:p>
            <a:endParaRPr lang="nl-NL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E8C8CF2-ADCF-4199-8695-1A2C963602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43" t="2760" r="6128"/>
          <a:stretch/>
        </p:blipFill>
        <p:spPr>
          <a:xfrm>
            <a:off x="7296538" y="975930"/>
            <a:ext cx="3911080" cy="4132925"/>
          </a:xfrm>
        </p:spPr>
      </p:pic>
    </p:spTree>
    <p:extLst>
      <p:ext uri="{BB962C8B-B14F-4D97-AF65-F5344CB8AC3E}">
        <p14:creationId xmlns:p14="http://schemas.microsoft.com/office/powerpoint/2010/main" val="38248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0ECF06-BF93-433C-932A-ABAE8C6FC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" t="-401" r="5109" b="-1"/>
          <a:stretch/>
        </p:blipFill>
        <p:spPr>
          <a:xfrm>
            <a:off x="295649" y="401216"/>
            <a:ext cx="11022383" cy="47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4559A-A88F-4F2F-8E67-007C7F74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7019"/>
            <a:ext cx="10396882" cy="1151965"/>
          </a:xfrm>
        </p:spPr>
        <p:txBody>
          <a:bodyPr/>
          <a:lstStyle/>
          <a:p>
            <a:r>
              <a:rPr lang="nl-NL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B4BC9-893B-4F53-AFF9-DC45B65B9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21029"/>
            <a:ext cx="10394707" cy="352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/>
              <a:t>During</a:t>
            </a:r>
            <a:r>
              <a:rPr lang="nl-NL" sz="2400" dirty="0"/>
              <a:t> </a:t>
            </a:r>
            <a:r>
              <a:rPr lang="nl-NL" sz="2400" dirty="0" err="1"/>
              <a:t>this</a:t>
            </a:r>
            <a:r>
              <a:rPr lang="nl-NL" sz="2400" dirty="0"/>
              <a:t> workshop  you </a:t>
            </a:r>
            <a:r>
              <a:rPr lang="nl-NL" sz="2400" dirty="0" err="1"/>
              <a:t>will</a:t>
            </a:r>
            <a:r>
              <a:rPr lang="nl-NL" sz="2400" dirty="0"/>
              <a:t> </a:t>
            </a:r>
            <a:r>
              <a:rPr lang="nl-NL" sz="2400" dirty="0" err="1"/>
              <a:t>experience</a:t>
            </a:r>
            <a:r>
              <a:rPr lang="nl-NL" sz="2400" dirty="0"/>
              <a:t> </a:t>
            </a:r>
          </a:p>
          <a:p>
            <a:r>
              <a:rPr lang="nl-NL" sz="2400" dirty="0"/>
              <a:t> Virtual </a:t>
            </a:r>
            <a:r>
              <a:rPr lang="nl-NL" sz="2400" dirty="0" err="1"/>
              <a:t>reality</a:t>
            </a:r>
            <a:r>
              <a:rPr lang="nl-NL" sz="2400" dirty="0"/>
              <a:t>  </a:t>
            </a:r>
            <a:r>
              <a:rPr lang="nl-NL" sz="2400" dirty="0" err="1"/>
              <a:t>yourself</a:t>
            </a:r>
            <a:endParaRPr lang="nl-NL" sz="2400" dirty="0"/>
          </a:p>
          <a:p>
            <a:r>
              <a:rPr lang="nl-NL" sz="2400" dirty="0"/>
              <a:t> discover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importance</a:t>
            </a:r>
            <a:r>
              <a:rPr lang="nl-NL" sz="2400" dirty="0"/>
              <a:t> of </a:t>
            </a:r>
            <a:r>
              <a:rPr lang="nl-NL" sz="2400" dirty="0" err="1"/>
              <a:t>communication</a:t>
            </a:r>
            <a:r>
              <a:rPr lang="nl-NL" sz="2400" dirty="0"/>
              <a:t>	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0589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9D6638-414F-455A-A1B5-252D09F01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043" y="3648915"/>
            <a:ext cx="10394707" cy="18881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sz="2000" b="0" i="0" dirty="0">
                <a:effectLst/>
                <a:latin typeface="BasisGrotesquePro"/>
              </a:rPr>
              <a:t>You are alone </a:t>
            </a:r>
            <a:r>
              <a:rPr lang="en-AU" sz="2000" dirty="0">
                <a:latin typeface="BasisGrotesquePro"/>
              </a:rPr>
              <a:t>in an isolated room with a bomb.</a:t>
            </a:r>
            <a:r>
              <a:rPr lang="en-AU" sz="2000" b="0" i="0" dirty="0">
                <a:effectLst/>
                <a:latin typeface="BasisGrotesquePro"/>
              </a:rPr>
              <a:t> </a:t>
            </a:r>
            <a:r>
              <a:rPr lang="en-AU" sz="2000" dirty="0">
                <a:latin typeface="BasisGrotesquePro"/>
              </a:rPr>
              <a:t>Fortunately you have friends that are experts in defusing bombs and they have access to the manual for “your” bomb. </a:t>
            </a:r>
            <a:r>
              <a:rPr lang="en-AU" sz="2000" b="0" i="0" dirty="0">
                <a:effectLst/>
                <a:latin typeface="BasisGrotesquePro"/>
              </a:rPr>
              <a:t> </a:t>
            </a:r>
          </a:p>
          <a:p>
            <a:pPr algn="just"/>
            <a:r>
              <a:rPr lang="en-AU" sz="2000" b="0" i="0" dirty="0">
                <a:effectLst/>
                <a:latin typeface="BasisGrotesquePro"/>
              </a:rPr>
              <a:t>However… </a:t>
            </a:r>
          </a:p>
          <a:p>
            <a:pPr algn="just"/>
            <a:r>
              <a:rPr lang="en-AU" sz="2000" b="0" i="0" dirty="0">
                <a:effectLst/>
                <a:latin typeface="BasisGrotesquePro"/>
              </a:rPr>
              <a:t>there is a catch… The experts are in a different location and </a:t>
            </a:r>
            <a:r>
              <a:rPr lang="en-AU" sz="2000" b="1" i="0" dirty="0">
                <a:effectLst/>
                <a:latin typeface="BasisGrotesquePro"/>
              </a:rPr>
              <a:t>can not see </a:t>
            </a:r>
            <a:r>
              <a:rPr lang="en-AU" sz="2000" b="0" i="0" dirty="0">
                <a:effectLst/>
                <a:latin typeface="BasisGrotesquePro"/>
              </a:rPr>
              <a:t>the bomb, so they have to </a:t>
            </a:r>
            <a:r>
              <a:rPr lang="en-AU" sz="2000" b="1" i="0" dirty="0">
                <a:effectLst/>
                <a:latin typeface="BasisGrotesquePro"/>
              </a:rPr>
              <a:t>talk</a:t>
            </a:r>
            <a:r>
              <a:rPr lang="en-AU" sz="2000" b="0" i="0" dirty="0">
                <a:effectLst/>
                <a:latin typeface="BasisGrotesquePro"/>
              </a:rPr>
              <a:t> you through it …. Mind that there is a time limit !!!</a:t>
            </a:r>
            <a:endParaRPr lang="en-AU" sz="2000" dirty="0"/>
          </a:p>
        </p:txBody>
      </p:sp>
      <p:pic>
        <p:nvPicPr>
          <p:cNvPr id="2050" name="Picture 2" descr="Afbeelding met tekst&#10;&#10;Automatisch gegenereerde beschrijving">
            <a:extLst>
              <a:ext uri="{FF2B5EF4-FFF2-40B4-BE49-F238E27FC236}">
                <a16:creationId xmlns:a16="http://schemas.microsoft.com/office/drawing/2014/main" id="{B436C2DA-E56E-4DB8-B44E-2640B19235E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2" b="15072"/>
          <a:stretch>
            <a:fillRect/>
          </a:stretch>
        </p:blipFill>
        <p:spPr bwMode="auto">
          <a:xfrm>
            <a:off x="691636" y="583360"/>
            <a:ext cx="1039495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FBC0F-E892-4F5D-9FA2-92F1EF68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4798"/>
            <a:ext cx="5677678" cy="972531"/>
          </a:xfrm>
        </p:spPr>
        <p:txBody>
          <a:bodyPr>
            <a:normAutofit/>
          </a:bodyPr>
          <a:lstStyle/>
          <a:p>
            <a:r>
              <a:rPr lang="nl-NL" sz="6000"/>
              <a:t>Oculus </a:t>
            </a:r>
            <a:r>
              <a:rPr lang="nl-NL" sz="6000" err="1"/>
              <a:t>Quest</a:t>
            </a:r>
            <a:r>
              <a:rPr lang="nl-NL" sz="6000"/>
              <a:t> 2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65F6718C-555B-4297-BA22-943359CF0B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0" r="2300"/>
          <a:stretch>
            <a:fillRect/>
          </a:stretch>
        </p:blipFill>
        <p:spPr>
          <a:xfrm>
            <a:off x="6896296" y="685800"/>
            <a:ext cx="4184453" cy="438626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E80215-0944-489D-91EC-86F1146DC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661020"/>
            <a:ext cx="5677677" cy="341104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The Oculus </a:t>
            </a:r>
            <a:r>
              <a:rPr lang="nl-NL" dirty="0" err="1"/>
              <a:t>Quest</a:t>
            </a:r>
            <a:r>
              <a:rPr lang="nl-NL" dirty="0"/>
              <a:t> 2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workshop.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team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wear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oculus,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have 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manual.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change </a:t>
            </a:r>
            <a:r>
              <a:rPr lang="nl-NL" dirty="0" err="1"/>
              <a:t>roles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a </a:t>
            </a:r>
            <a:r>
              <a:rPr lang="nl-NL" dirty="0" err="1"/>
              <a:t>session</a:t>
            </a:r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sessions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held with </a:t>
            </a:r>
            <a:r>
              <a:rPr lang="nl-NL" dirty="0" err="1"/>
              <a:t>afterwards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evaluation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6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055C-4AB4-4F66-9981-72CD556C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4274" y="511655"/>
            <a:ext cx="9755187" cy="2766528"/>
          </a:xfrm>
        </p:spPr>
        <p:txBody>
          <a:bodyPr>
            <a:normAutofit/>
          </a:bodyPr>
          <a:lstStyle/>
          <a:p>
            <a:r>
              <a:rPr lang="nl-NL" sz="16000" dirty="0" err="1"/>
              <a:t>Round</a:t>
            </a:r>
            <a:r>
              <a:rPr lang="nl-NL" sz="16000" dirty="0"/>
              <a:t>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49D635-00AC-44A8-A38C-7E435B11A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44275" y="3278415"/>
            <a:ext cx="9755187" cy="973249"/>
          </a:xfrm>
        </p:spPr>
        <p:txBody>
          <a:bodyPr/>
          <a:lstStyle/>
          <a:p>
            <a:r>
              <a:rPr lang="nl-NL" sz="5400" dirty="0" err="1"/>
              <a:t>Good</a:t>
            </a:r>
            <a:r>
              <a:rPr lang="nl-NL" sz="5400" dirty="0"/>
              <a:t> </a:t>
            </a:r>
            <a:r>
              <a:rPr lang="nl-NL" sz="5400" dirty="0" err="1"/>
              <a:t>luck</a:t>
            </a:r>
            <a:r>
              <a:rPr lang="nl-NL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39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41D1A-0129-4A59-93B6-CFB8F68C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12528"/>
            <a:ext cx="6345302" cy="1020211"/>
          </a:xfrm>
        </p:spPr>
        <p:txBody>
          <a:bodyPr>
            <a:normAutofit fontScale="90000"/>
          </a:bodyPr>
          <a:lstStyle/>
          <a:p>
            <a:r>
              <a:rPr lang="nl-NL" sz="6000" dirty="0"/>
              <a:t>Evaluation </a:t>
            </a:r>
            <a:r>
              <a:rPr lang="nl-NL" sz="6000" dirty="0" err="1"/>
              <a:t>Round</a:t>
            </a:r>
            <a:r>
              <a:rPr lang="nl-NL" sz="6000" dirty="0"/>
              <a:t> 1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19B9087-5B28-4DB7-97F9-DDF8C705AA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324" t="6255" r="6825" b="7642"/>
          <a:stretch/>
        </p:blipFill>
        <p:spPr>
          <a:xfrm>
            <a:off x="7203232" y="704807"/>
            <a:ext cx="3984171" cy="4366726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51867B-14E1-4A77-9FFE-CCF63114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315361"/>
            <a:ext cx="6345301" cy="315884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err="1"/>
              <a:t>What</a:t>
            </a:r>
            <a:r>
              <a:rPr lang="nl-NL" sz="2400" dirty="0"/>
              <a:t> has </a:t>
            </a:r>
            <a:r>
              <a:rPr lang="nl-NL" sz="2400" dirty="0" err="1"/>
              <a:t>happened</a:t>
            </a:r>
            <a:r>
              <a:rPr lang="nl-NL" sz="2400" dirty="0"/>
              <a:t>?</a:t>
            </a:r>
          </a:p>
          <a:p>
            <a:pPr algn="l"/>
            <a:endParaRPr lang="nl-NL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err="1"/>
              <a:t>What</a:t>
            </a:r>
            <a:r>
              <a:rPr lang="nl-NL" sz="2400" dirty="0"/>
              <a:t> do you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 person?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you change </a:t>
            </a:r>
            <a:r>
              <a:rPr lang="nl-NL" sz="2400" dirty="0" err="1"/>
              <a:t>when</a:t>
            </a:r>
            <a:r>
              <a:rPr lang="nl-NL" sz="2400" dirty="0"/>
              <a:t> you </a:t>
            </a:r>
            <a:r>
              <a:rPr lang="nl-NL" sz="2400" dirty="0" err="1"/>
              <a:t>play</a:t>
            </a:r>
            <a:r>
              <a:rPr lang="nl-NL" sz="2400" dirty="0"/>
              <a:t> </a:t>
            </a:r>
            <a:r>
              <a:rPr lang="nl-NL" sz="2400" dirty="0" err="1"/>
              <a:t>again</a:t>
            </a:r>
            <a:r>
              <a:rPr lang="nl-NL" sz="2400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42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055C-4AB4-4F66-9981-72CD556C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4274" y="511655"/>
            <a:ext cx="9755187" cy="2766528"/>
          </a:xfrm>
        </p:spPr>
        <p:txBody>
          <a:bodyPr>
            <a:normAutofit/>
          </a:bodyPr>
          <a:lstStyle/>
          <a:p>
            <a:r>
              <a:rPr lang="nl-NL" sz="16000" dirty="0" err="1"/>
              <a:t>Round</a:t>
            </a:r>
            <a:r>
              <a:rPr lang="nl-NL" sz="16000" dirty="0"/>
              <a:t>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49D635-00AC-44A8-A38C-7E435B11A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44275" y="3278415"/>
            <a:ext cx="9755187" cy="973249"/>
          </a:xfrm>
        </p:spPr>
        <p:txBody>
          <a:bodyPr/>
          <a:lstStyle/>
          <a:p>
            <a:r>
              <a:rPr lang="nl-NL" sz="5400" dirty="0" err="1"/>
              <a:t>Good</a:t>
            </a:r>
            <a:r>
              <a:rPr lang="nl-NL" sz="5400" dirty="0"/>
              <a:t> Luck!</a:t>
            </a:r>
          </a:p>
        </p:txBody>
      </p:sp>
    </p:spTree>
    <p:extLst>
      <p:ext uri="{BB962C8B-B14F-4D97-AF65-F5344CB8AC3E}">
        <p14:creationId xmlns:p14="http://schemas.microsoft.com/office/powerpoint/2010/main" val="41656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41D1A-0129-4A59-93B6-CFB8F68C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12528"/>
            <a:ext cx="6345302" cy="1020211"/>
          </a:xfrm>
        </p:spPr>
        <p:txBody>
          <a:bodyPr>
            <a:normAutofit fontScale="90000"/>
          </a:bodyPr>
          <a:lstStyle/>
          <a:p>
            <a:r>
              <a:rPr lang="nl-NL" sz="6000" dirty="0"/>
              <a:t>Evaluation </a:t>
            </a:r>
            <a:r>
              <a:rPr lang="nl-NL" sz="6000" dirty="0" err="1"/>
              <a:t>Round</a:t>
            </a:r>
            <a:r>
              <a:rPr lang="nl-NL" sz="6000" dirty="0"/>
              <a:t> 2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19B9087-5B28-4DB7-97F9-DDF8C705AA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324" t="6255" r="6825" b="7642"/>
          <a:stretch/>
        </p:blipFill>
        <p:spPr>
          <a:xfrm>
            <a:off x="7203232" y="704807"/>
            <a:ext cx="3984171" cy="4366726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51867B-14E1-4A77-9FFE-CCF63114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315361"/>
            <a:ext cx="6345301" cy="315884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err="1"/>
              <a:t>What</a:t>
            </a:r>
            <a:r>
              <a:rPr lang="nl-NL" sz="2400" dirty="0"/>
              <a:t> was different?</a:t>
            </a:r>
          </a:p>
          <a:p>
            <a:pPr algn="l"/>
            <a:endParaRPr lang="nl-NL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 err="1"/>
              <a:t>Did</a:t>
            </a:r>
            <a:r>
              <a:rPr lang="nl-NL" sz="2400" dirty="0"/>
              <a:t> </a:t>
            </a:r>
            <a:r>
              <a:rPr lang="nl-NL" sz="2400" dirty="0" err="1"/>
              <a:t>it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r>
              <a:rPr lang="nl-NL" sz="2400" dirty="0"/>
              <a:t> </a:t>
            </a:r>
            <a:r>
              <a:rPr lang="nl-NL" sz="2400" dirty="0" err="1"/>
              <a:t>better</a:t>
            </a:r>
            <a:r>
              <a:rPr lang="nl-NL" sz="2400" dirty="0"/>
              <a:t>? </a:t>
            </a:r>
            <a:r>
              <a:rPr lang="nl-NL" sz="2400" dirty="0" err="1"/>
              <a:t>what</a:t>
            </a:r>
            <a:r>
              <a:rPr lang="nl-NL" sz="2400" dirty="0"/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dirty="0"/>
              <a:t>Is </a:t>
            </a:r>
            <a:r>
              <a:rPr lang="nl-NL" sz="2400" dirty="0" err="1"/>
              <a:t>there</a:t>
            </a:r>
            <a:r>
              <a:rPr lang="nl-NL" sz="2400" dirty="0"/>
              <a:t> something </a:t>
            </a:r>
            <a:r>
              <a:rPr lang="nl-NL" sz="2400" dirty="0" err="1"/>
              <a:t>else</a:t>
            </a:r>
            <a:r>
              <a:rPr lang="nl-NL" sz="2400" dirty="0"/>
              <a:t> you would like </a:t>
            </a:r>
            <a:r>
              <a:rPr lang="nl-NL" sz="2400" dirty="0" err="1"/>
              <a:t>to</a:t>
            </a:r>
            <a:r>
              <a:rPr lang="nl-NL" sz="2400" dirty="0"/>
              <a:t> change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improve</a:t>
            </a:r>
            <a:r>
              <a:rPr lang="nl-NL" sz="2400" dirty="0"/>
              <a:t> even more?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5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055C-4AB4-4F66-9981-72CD556C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4274" y="511655"/>
            <a:ext cx="9755187" cy="2766528"/>
          </a:xfrm>
        </p:spPr>
        <p:txBody>
          <a:bodyPr>
            <a:normAutofit/>
          </a:bodyPr>
          <a:lstStyle/>
          <a:p>
            <a:r>
              <a:rPr lang="nl-NL" sz="16000" dirty="0" err="1"/>
              <a:t>Round</a:t>
            </a:r>
            <a:r>
              <a:rPr lang="nl-NL" sz="16000" dirty="0"/>
              <a:t>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49D635-00AC-44A8-A38C-7E435B11A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44275" y="3278415"/>
            <a:ext cx="9755187" cy="973249"/>
          </a:xfrm>
        </p:spPr>
        <p:txBody>
          <a:bodyPr/>
          <a:lstStyle/>
          <a:p>
            <a:r>
              <a:rPr lang="nl-NL" sz="5400" dirty="0" err="1"/>
              <a:t>Good</a:t>
            </a:r>
            <a:r>
              <a:rPr lang="nl-NL" sz="5400" dirty="0"/>
              <a:t> </a:t>
            </a:r>
            <a:r>
              <a:rPr lang="nl-NL" sz="5400" dirty="0" err="1"/>
              <a:t>luck</a:t>
            </a:r>
            <a:r>
              <a:rPr lang="nl-NL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8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5C01438463204E98116495DC0569E6" ma:contentTypeVersion="17" ma:contentTypeDescription="Ein neues Dokument erstellen." ma:contentTypeScope="" ma:versionID="5588d9122e46b37eb23ee1b295e5a297">
  <xsd:schema xmlns:xsd="http://www.w3.org/2001/XMLSchema" xmlns:xs="http://www.w3.org/2001/XMLSchema" xmlns:p="http://schemas.microsoft.com/office/2006/metadata/properties" xmlns:ns2="67f4b157-ca1c-4b5f-af2e-327f90325cfd" xmlns:ns3="45345483-9e73-46a8-91d7-e8107e73c58f" targetNamespace="http://schemas.microsoft.com/office/2006/metadata/properties" ma:root="true" ma:fieldsID="96d459a44801625e2163d846431ac646" ns2:_="" ns3:_="">
    <xsd:import namespace="67f4b157-ca1c-4b5f-af2e-327f90325cfd"/>
    <xsd:import namespace="45345483-9e73-46a8-91d7-e8107e73c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4b157-ca1c-4b5f-af2e-327f90325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f3190740-df44-4995-b574-cd0c93d262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45483-9e73-46a8-91d7-e8107e73c58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ef749ae-aac6-441a-b0a0-f9243b123bae}" ma:internalName="TaxCatchAll" ma:showField="CatchAllData" ma:web="45345483-9e73-46a8-91d7-e8107e73c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f4b157-ca1c-4b5f-af2e-327f90325cfd">
      <Terms xmlns="http://schemas.microsoft.com/office/infopath/2007/PartnerControls"/>
    </lcf76f155ced4ddcb4097134ff3c332f>
    <TaxCatchAll xmlns="45345483-9e73-46a8-91d7-e8107e73c5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DA79CB-02AA-4117-B589-75C9A6A0A39E}"/>
</file>

<file path=customXml/itemProps2.xml><?xml version="1.0" encoding="utf-8"?>
<ds:datastoreItem xmlns:ds="http://schemas.openxmlformats.org/officeDocument/2006/customXml" ds:itemID="{B754B17C-C0F7-4289-A29F-8F1EAF719FA0}">
  <ds:schemaRefs>
    <ds:schemaRef ds:uri="http://schemas.microsoft.com/office/2006/metadata/properties"/>
    <ds:schemaRef ds:uri="http://schemas.microsoft.com/office/infopath/2007/PartnerControls"/>
    <ds:schemaRef ds:uri="67f4b157-ca1c-4b5f-af2e-327f90325cfd"/>
    <ds:schemaRef ds:uri="45345483-9e73-46a8-91d7-e8107e73c58f"/>
  </ds:schemaRefs>
</ds:datastoreItem>
</file>

<file path=customXml/itemProps3.xml><?xml version="1.0" encoding="utf-8"?>
<ds:datastoreItem xmlns:ds="http://schemas.openxmlformats.org/officeDocument/2006/customXml" ds:itemID="{B7C113E0-6078-44D7-A48D-C68E93ECEC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0</TotalTime>
  <Words>252</Words>
  <Application>Microsoft Office PowerPoint</Application>
  <PresentationFormat>Breitbild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BasisGrotesquePro</vt:lpstr>
      <vt:lpstr>Impact</vt:lpstr>
      <vt:lpstr>Belangrijke gebeurtenis</vt:lpstr>
      <vt:lpstr>WorkShop da Bomb</vt:lpstr>
      <vt:lpstr>Welkom</vt:lpstr>
      <vt:lpstr>PowerPoint-Präsentation</vt:lpstr>
      <vt:lpstr>Oculus Quest 2</vt:lpstr>
      <vt:lpstr>Round 1</vt:lpstr>
      <vt:lpstr>Evaluation Round 1</vt:lpstr>
      <vt:lpstr>Round 2</vt:lpstr>
      <vt:lpstr>Evaluation Round 2</vt:lpstr>
      <vt:lpstr>Round 3</vt:lpstr>
      <vt:lpstr>Evaluation workshop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da Bomb</dc:title>
  <dc:creator>Jan-Age Valk</dc:creator>
  <cp:lastModifiedBy>Frank Meiring</cp:lastModifiedBy>
  <cp:revision>5</cp:revision>
  <dcterms:created xsi:type="dcterms:W3CDTF">2021-11-02T19:13:30Z</dcterms:created>
  <dcterms:modified xsi:type="dcterms:W3CDTF">2023-10-06T10:31:40Z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0x010100125C01438463204E98116495DC0569E6</vt:lpwstr>
  </property>
</Properties>
</file>